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7" r:id="rId2"/>
  </p:sldIdLst>
  <p:sldSz cx="6858000" cy="9906000" type="A4"/>
  <p:notesSz cx="7053263" cy="10180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14" autoAdjust="0"/>
    <p:restoredTop sz="94660"/>
  </p:normalViewPr>
  <p:slideViewPr>
    <p:cSldViewPr snapToGrid="0">
      <p:cViewPr varScale="1">
        <p:scale>
          <a:sx n="50" d="100"/>
          <a:sy n="50" d="100"/>
        </p:scale>
        <p:origin x="227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3055938" cy="509588"/>
          </a:xfrm>
          <a:prstGeom prst="rect">
            <a:avLst/>
          </a:prstGeom>
        </p:spPr>
        <p:txBody>
          <a:bodyPr vert="horz" lIns="91422" tIns="45711" rIns="91422" bIns="45711" rtlCol="0"/>
          <a:lstStyle>
            <a:lvl1pPr algn="l">
              <a:defRPr sz="1200"/>
            </a:lvl1pPr>
          </a:lstStyle>
          <a:p>
            <a:endParaRPr kumimoji="1" lang="ja-JP" altLang="en-US"/>
          </a:p>
        </p:txBody>
      </p:sp>
      <p:sp>
        <p:nvSpPr>
          <p:cNvPr id="3" name="日付プレースホルダー 2"/>
          <p:cNvSpPr>
            <a:spLocks noGrp="1"/>
          </p:cNvSpPr>
          <p:nvPr>
            <p:ph type="dt" idx="1"/>
          </p:nvPr>
        </p:nvSpPr>
        <p:spPr>
          <a:xfrm>
            <a:off x="3995740" y="2"/>
            <a:ext cx="3055937" cy="509588"/>
          </a:xfrm>
          <a:prstGeom prst="rect">
            <a:avLst/>
          </a:prstGeom>
        </p:spPr>
        <p:txBody>
          <a:bodyPr vert="horz" lIns="91422" tIns="45711" rIns="91422" bIns="45711" rtlCol="0"/>
          <a:lstStyle>
            <a:lvl1pPr algn="r">
              <a:defRPr sz="1200"/>
            </a:lvl1pPr>
          </a:lstStyle>
          <a:p>
            <a:fld id="{AE42C6B3-BACA-4BEB-A6C8-3BA10ED0D237}" type="datetimeFigureOut">
              <a:rPr kumimoji="1" lang="ja-JP" altLang="en-US" smtClean="0"/>
              <a:t>2021/5/7</a:t>
            </a:fld>
            <a:endParaRPr kumimoji="1" lang="ja-JP" altLang="en-US"/>
          </a:p>
        </p:txBody>
      </p:sp>
      <p:sp>
        <p:nvSpPr>
          <p:cNvPr id="4" name="スライド イメージ プレースホルダー 3"/>
          <p:cNvSpPr>
            <a:spLocks noGrp="1" noRot="1" noChangeAspect="1"/>
          </p:cNvSpPr>
          <p:nvPr>
            <p:ph type="sldImg" idx="2"/>
          </p:nvPr>
        </p:nvSpPr>
        <p:spPr>
          <a:xfrm>
            <a:off x="2336800" y="1273175"/>
            <a:ext cx="2379663" cy="3435350"/>
          </a:xfrm>
          <a:prstGeom prst="rect">
            <a:avLst/>
          </a:prstGeom>
          <a:noFill/>
          <a:ln w="12700">
            <a:solidFill>
              <a:prstClr val="black"/>
            </a:solidFill>
          </a:ln>
        </p:spPr>
        <p:txBody>
          <a:bodyPr vert="horz" lIns="91422" tIns="45711" rIns="91422" bIns="45711" rtlCol="0" anchor="ctr"/>
          <a:lstStyle/>
          <a:p>
            <a:endParaRPr lang="ja-JP" altLang="en-US"/>
          </a:p>
        </p:txBody>
      </p:sp>
      <p:sp>
        <p:nvSpPr>
          <p:cNvPr id="5" name="ノート プレースホルダー 4"/>
          <p:cNvSpPr>
            <a:spLocks noGrp="1"/>
          </p:cNvSpPr>
          <p:nvPr>
            <p:ph type="body" sz="quarter" idx="3"/>
          </p:nvPr>
        </p:nvSpPr>
        <p:spPr>
          <a:xfrm>
            <a:off x="704852" y="4899025"/>
            <a:ext cx="5643563" cy="4008438"/>
          </a:xfrm>
          <a:prstGeom prst="rect">
            <a:avLst/>
          </a:prstGeom>
        </p:spPr>
        <p:txBody>
          <a:bodyPr vert="horz" lIns="91422" tIns="45711" rIns="91422" bIns="4571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671050"/>
            <a:ext cx="3055938" cy="509588"/>
          </a:xfrm>
          <a:prstGeom prst="rect">
            <a:avLst/>
          </a:prstGeom>
        </p:spPr>
        <p:txBody>
          <a:bodyPr vert="horz" lIns="91422" tIns="45711" rIns="91422" bIns="4571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95740" y="9671050"/>
            <a:ext cx="3055937" cy="509588"/>
          </a:xfrm>
          <a:prstGeom prst="rect">
            <a:avLst/>
          </a:prstGeom>
        </p:spPr>
        <p:txBody>
          <a:bodyPr vert="horz" lIns="91422" tIns="45711" rIns="91422" bIns="45711" rtlCol="0" anchor="b"/>
          <a:lstStyle>
            <a:lvl1pPr algn="r">
              <a:defRPr sz="1200"/>
            </a:lvl1pPr>
          </a:lstStyle>
          <a:p>
            <a:fld id="{710AFFEE-5963-4F0E-AADF-73B16DF37559}" type="slidenum">
              <a:rPr kumimoji="1" lang="ja-JP" altLang="en-US" smtClean="0"/>
              <a:t>‹#›</a:t>
            </a:fld>
            <a:endParaRPr kumimoji="1" lang="ja-JP" altLang="en-US"/>
          </a:p>
        </p:txBody>
      </p:sp>
    </p:spTree>
    <p:extLst>
      <p:ext uri="{BB962C8B-B14F-4D97-AF65-F5344CB8AC3E}">
        <p14:creationId xmlns:p14="http://schemas.microsoft.com/office/powerpoint/2010/main" val="23340500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137159" y="264159"/>
            <a:ext cx="6583680" cy="937768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24364" y="1274543"/>
            <a:ext cx="5606415" cy="4226560"/>
          </a:xfrm>
        </p:spPr>
        <p:txBody>
          <a:bodyPr anchor="b">
            <a:normAutofit/>
          </a:bodyPr>
          <a:lstStyle>
            <a:lvl1pPr algn="ctr">
              <a:lnSpc>
                <a:spcPct val="85000"/>
              </a:lnSpc>
              <a:defRPr sz="4500" b="1" cap="all" baseline="0">
                <a:solidFill>
                  <a:srgbClr val="FFFFFF"/>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961612" y="5589474"/>
            <a:ext cx="4931921" cy="2005127"/>
          </a:xfrm>
        </p:spPr>
        <p:txBody>
          <a:bodyPr>
            <a:normAutofit/>
          </a:bodyPr>
          <a:lstStyle>
            <a:lvl1pPr marL="0" indent="0" algn="ctr">
              <a:spcBef>
                <a:spcPts val="750"/>
              </a:spcBef>
              <a:buNone/>
              <a:defRPr sz="1350">
                <a:solidFill>
                  <a:srgbClr val="FFFFFF"/>
                </a:solidFill>
              </a:defRPr>
            </a:lvl1pPr>
            <a:lvl2pPr marL="257175" indent="0" algn="ctr">
              <a:buNone/>
              <a:defRPr sz="1350"/>
            </a:lvl2pPr>
            <a:lvl3pPr marL="514350" indent="0" algn="ctr">
              <a:buNone/>
              <a:defRPr sz="1350"/>
            </a:lvl3pPr>
            <a:lvl4pPr marL="771525" indent="0" algn="ctr">
              <a:buNone/>
              <a:defRPr sz="1125"/>
            </a:lvl4pPr>
            <a:lvl5pPr marL="1028700" indent="0" algn="ctr">
              <a:buNone/>
              <a:defRPr sz="1125"/>
            </a:lvl5pPr>
            <a:lvl6pPr marL="1285875" indent="0" algn="ctr">
              <a:buNone/>
              <a:defRPr sz="1125"/>
            </a:lvl6pPr>
            <a:lvl7pPr marL="1543050" indent="0" algn="ctr">
              <a:buNone/>
              <a:defRPr sz="1125"/>
            </a:lvl7pPr>
            <a:lvl8pPr marL="1800225" indent="0" algn="ctr">
              <a:buNone/>
              <a:defRPr sz="1125"/>
            </a:lvl8pPr>
            <a:lvl9pPr marL="2057400" indent="0" algn="ctr">
              <a:buNone/>
              <a:defRPr sz="1125"/>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62B90169-1E14-4702-9D71-ECFD3F87A8D7}" type="datetimeFigureOut">
              <a:rPr kumimoji="1" lang="ja-JP" altLang="en-US" smtClean="0"/>
              <a:t>2021/5/7</a:t>
            </a:fld>
            <a:endParaRPr kumimoji="1" lang="ja-JP" alt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kumimoji="1" lang="ja-JP" alt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32F3244-3C7F-4037-A020-88C12209C381}" type="slidenum">
              <a:rPr kumimoji="1" lang="ja-JP" altLang="en-US" smtClean="0"/>
              <a:t>‹#›</a:t>
            </a:fld>
            <a:endParaRPr kumimoji="1" lang="ja-JP" altLang="en-US"/>
          </a:p>
        </p:txBody>
      </p:sp>
      <p:cxnSp>
        <p:nvCxnSpPr>
          <p:cNvPr id="8" name="Straight Connector 7"/>
          <p:cNvCxnSpPr/>
          <p:nvPr/>
        </p:nvCxnSpPr>
        <p:spPr>
          <a:xfrm>
            <a:off x="1112997" y="5393267"/>
            <a:ext cx="462915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4592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2B90169-1E14-4702-9D71-ECFD3F87A8D7}" type="datetimeFigureOut">
              <a:rPr kumimoji="1" lang="ja-JP" altLang="en-US" smtClean="0"/>
              <a:t>2021/5/7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32F3244-3C7F-4037-A020-88C12209C381}" type="slidenum">
              <a:rPr kumimoji="1" lang="ja-JP" altLang="en-US" smtClean="0"/>
              <a:t>‹#›</a:t>
            </a:fld>
            <a:endParaRPr kumimoji="1" lang="ja-JP" altLang="en-US"/>
          </a:p>
        </p:txBody>
      </p:sp>
    </p:spTree>
    <p:extLst>
      <p:ext uri="{BB962C8B-B14F-4D97-AF65-F5344CB8AC3E}">
        <p14:creationId xmlns:p14="http://schemas.microsoft.com/office/powerpoint/2010/main" val="780961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1100667"/>
            <a:ext cx="1307306" cy="781473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42938" y="1100667"/>
            <a:ext cx="4179094" cy="781473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2B90169-1E14-4702-9D71-ECFD3F87A8D7}" type="datetimeFigureOut">
              <a:rPr kumimoji="1" lang="ja-JP" altLang="en-US" smtClean="0"/>
              <a:t>2021/5/7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32F3244-3C7F-4037-A020-88C12209C381}" type="slidenum">
              <a:rPr kumimoji="1" lang="ja-JP" altLang="en-US" smtClean="0"/>
              <a:t>‹#›</a:t>
            </a:fld>
            <a:endParaRPr kumimoji="1" lang="ja-JP" altLang="en-US"/>
          </a:p>
        </p:txBody>
      </p:sp>
    </p:spTree>
    <p:extLst>
      <p:ext uri="{BB962C8B-B14F-4D97-AF65-F5344CB8AC3E}">
        <p14:creationId xmlns:p14="http://schemas.microsoft.com/office/powerpoint/2010/main" val="1121077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lvl1pPr>
              <a:spcBef>
                <a:spcPts val="750"/>
              </a:spcBef>
              <a:defRPr/>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2B90169-1E14-4702-9D71-ECFD3F87A8D7}" type="datetimeFigureOut">
              <a:rPr kumimoji="1" lang="ja-JP" altLang="en-US" smtClean="0"/>
              <a:t>2021/5/7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32F3244-3C7F-4037-A020-88C12209C381}" type="slidenum">
              <a:rPr kumimoji="1" lang="ja-JP" altLang="en-US" smtClean="0"/>
              <a:t>‹#›</a:t>
            </a:fld>
            <a:endParaRPr kumimoji="1" lang="ja-JP" altLang="en-US"/>
          </a:p>
        </p:txBody>
      </p:sp>
    </p:spTree>
    <p:extLst>
      <p:ext uri="{BB962C8B-B14F-4D97-AF65-F5344CB8AC3E}">
        <p14:creationId xmlns:p14="http://schemas.microsoft.com/office/powerpoint/2010/main" val="1941494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2364" y="1695164"/>
            <a:ext cx="5606415" cy="4226560"/>
          </a:xfrm>
        </p:spPr>
        <p:txBody>
          <a:bodyPr anchor="b">
            <a:noAutofit/>
          </a:bodyPr>
          <a:lstStyle>
            <a:lvl1pPr algn="ctr">
              <a:lnSpc>
                <a:spcPct val="85000"/>
              </a:lnSpc>
              <a:defRPr sz="4500" b="0" cap="all" baseline="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961834" y="6000973"/>
            <a:ext cx="4932617" cy="1969942"/>
          </a:xfrm>
        </p:spPr>
        <p:txBody>
          <a:bodyPr anchor="t">
            <a:normAutofit/>
          </a:bodyPr>
          <a:lstStyle>
            <a:lvl1pPr marL="0" indent="0" algn="ctr">
              <a:buNone/>
              <a:defRPr sz="1350">
                <a:solidFill>
                  <a:schemeClr val="accent1"/>
                </a:solidFill>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2B90169-1E14-4702-9D71-ECFD3F87A8D7}" type="datetimeFigureOut">
              <a:rPr kumimoji="1" lang="ja-JP" altLang="en-US" smtClean="0"/>
              <a:t>2021/5/7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32F3244-3C7F-4037-A020-88C12209C381}" type="slidenum">
              <a:rPr kumimoji="1" lang="ja-JP" altLang="en-US" smtClean="0"/>
              <a:t>‹#›</a:t>
            </a:fld>
            <a:endParaRPr kumimoji="1" lang="ja-JP" altLang="en-US"/>
          </a:p>
        </p:txBody>
      </p:sp>
      <p:cxnSp>
        <p:nvCxnSpPr>
          <p:cNvPr id="7" name="Straight Connector 6"/>
          <p:cNvCxnSpPr/>
          <p:nvPr/>
        </p:nvCxnSpPr>
        <p:spPr>
          <a:xfrm>
            <a:off x="1114425" y="5807256"/>
            <a:ext cx="462915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818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42938" y="2971799"/>
            <a:ext cx="2674620" cy="5811520"/>
          </a:xfrm>
        </p:spPr>
        <p:txBody>
          <a:bodyPr/>
          <a:lstStyle>
            <a:lvl1pPr>
              <a:defRPr sz="1238"/>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525532" y="2971800"/>
            <a:ext cx="2674620" cy="5811520"/>
          </a:xfrm>
        </p:spPr>
        <p:txBody>
          <a:bodyPr/>
          <a:lstStyle>
            <a:lvl1pPr>
              <a:defRPr sz="1238"/>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2B90169-1E14-4702-9D71-ECFD3F87A8D7}" type="datetimeFigureOut">
              <a:rPr kumimoji="1" lang="ja-JP" altLang="en-US" smtClean="0"/>
              <a:t>2021/5/7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32F3244-3C7F-4037-A020-88C12209C381}" type="slidenum">
              <a:rPr kumimoji="1" lang="ja-JP" altLang="en-US" smtClean="0"/>
              <a:t>‹#›</a:t>
            </a:fld>
            <a:endParaRPr kumimoji="1" lang="ja-JP" altLang="en-US"/>
          </a:p>
        </p:txBody>
      </p:sp>
    </p:spTree>
    <p:extLst>
      <p:ext uri="{BB962C8B-B14F-4D97-AF65-F5344CB8AC3E}">
        <p14:creationId xmlns:p14="http://schemas.microsoft.com/office/powerpoint/2010/main" val="95107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42938" y="2891071"/>
            <a:ext cx="2674620" cy="1122680"/>
          </a:xfrm>
        </p:spPr>
        <p:txBody>
          <a:bodyPr anchor="ctr"/>
          <a:lstStyle>
            <a:lvl1pPr marL="0" indent="0">
              <a:spcBef>
                <a:spcPts val="0"/>
              </a:spcBef>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ja-JP" altLang="en-US"/>
              <a:t>マスター テキストの書式設定</a:t>
            </a:r>
          </a:p>
        </p:txBody>
      </p:sp>
      <p:sp>
        <p:nvSpPr>
          <p:cNvPr id="4" name="Content Placeholder 3"/>
          <p:cNvSpPr>
            <a:spLocks noGrp="1"/>
          </p:cNvSpPr>
          <p:nvPr>
            <p:ph sz="half" idx="2"/>
          </p:nvPr>
        </p:nvSpPr>
        <p:spPr>
          <a:xfrm>
            <a:off x="642938" y="3931031"/>
            <a:ext cx="2674620" cy="4886960"/>
          </a:xfrm>
        </p:spPr>
        <p:txBody>
          <a:bodyPr/>
          <a:lstStyle>
            <a:lvl1pPr>
              <a:defRPr sz="1238"/>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526410" y="2887491"/>
            <a:ext cx="2674620" cy="1122680"/>
          </a:xfrm>
        </p:spPr>
        <p:txBody>
          <a:bodyPr anchor="ctr"/>
          <a:lstStyle>
            <a:lvl1pPr marL="0" indent="0">
              <a:spcBef>
                <a:spcPts val="0"/>
              </a:spcBef>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ja-JP" altLang="en-US"/>
              <a:t>マスター テキストの書式設定</a:t>
            </a:r>
          </a:p>
        </p:txBody>
      </p:sp>
      <p:sp>
        <p:nvSpPr>
          <p:cNvPr id="6" name="Content Placeholder 5"/>
          <p:cNvSpPr>
            <a:spLocks noGrp="1"/>
          </p:cNvSpPr>
          <p:nvPr>
            <p:ph sz="quarter" idx="4"/>
          </p:nvPr>
        </p:nvSpPr>
        <p:spPr>
          <a:xfrm>
            <a:off x="3526410" y="3927910"/>
            <a:ext cx="2674620" cy="4886960"/>
          </a:xfrm>
        </p:spPr>
        <p:txBody>
          <a:bodyPr/>
          <a:lstStyle>
            <a:lvl1pPr>
              <a:defRPr sz="1238"/>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2B90169-1E14-4702-9D71-ECFD3F87A8D7}" type="datetimeFigureOut">
              <a:rPr kumimoji="1" lang="ja-JP" altLang="en-US" smtClean="0"/>
              <a:t>2021/5/7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32F3244-3C7F-4037-A020-88C12209C381}" type="slidenum">
              <a:rPr kumimoji="1" lang="ja-JP" altLang="en-US" smtClean="0"/>
              <a:t>‹#›</a:t>
            </a:fld>
            <a:endParaRPr kumimoji="1" lang="ja-JP" altLang="en-US"/>
          </a:p>
        </p:txBody>
      </p:sp>
    </p:spTree>
    <p:extLst>
      <p:ext uri="{BB962C8B-B14F-4D97-AF65-F5344CB8AC3E}">
        <p14:creationId xmlns:p14="http://schemas.microsoft.com/office/powerpoint/2010/main" val="1334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2B90169-1E14-4702-9D71-ECFD3F87A8D7}" type="datetimeFigureOut">
              <a:rPr kumimoji="1" lang="ja-JP" altLang="en-US" smtClean="0"/>
              <a:t>2021/5/7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32F3244-3C7F-4037-A020-88C12209C381}" type="slidenum">
              <a:rPr kumimoji="1" lang="ja-JP" altLang="en-US" smtClean="0"/>
              <a:t>‹#›</a:t>
            </a:fld>
            <a:endParaRPr kumimoji="1" lang="ja-JP" altLang="en-US"/>
          </a:p>
        </p:txBody>
      </p:sp>
    </p:spTree>
    <p:extLst>
      <p:ext uri="{BB962C8B-B14F-4D97-AF65-F5344CB8AC3E}">
        <p14:creationId xmlns:p14="http://schemas.microsoft.com/office/powerpoint/2010/main" val="1861707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90169-1E14-4702-9D71-ECFD3F87A8D7}" type="datetimeFigureOut">
              <a:rPr kumimoji="1" lang="ja-JP" altLang="en-US" smtClean="0"/>
              <a:t>2021/5/7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32F3244-3C7F-4037-A020-88C12209C381}" type="slidenum">
              <a:rPr kumimoji="1" lang="ja-JP" altLang="en-US" smtClean="0"/>
              <a:t>‹#›</a:t>
            </a:fld>
            <a:endParaRPr kumimoji="1" lang="ja-JP" altLang="en-US"/>
          </a:p>
        </p:txBody>
      </p:sp>
    </p:spTree>
    <p:extLst>
      <p:ext uri="{BB962C8B-B14F-4D97-AF65-F5344CB8AC3E}">
        <p14:creationId xmlns:p14="http://schemas.microsoft.com/office/powerpoint/2010/main" val="3736799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42938" y="1584960"/>
            <a:ext cx="2125980" cy="2509520"/>
          </a:xfrm>
        </p:spPr>
        <p:txBody>
          <a:bodyPr anchor="b">
            <a:noAutofit/>
          </a:bodyPr>
          <a:lstStyle>
            <a:lvl1pPr>
              <a:lnSpc>
                <a:spcPct val="90000"/>
              </a:lnSpc>
              <a:defRPr sz="2250" b="0"/>
            </a:lvl1pPr>
          </a:lstStyle>
          <a:p>
            <a:r>
              <a:rPr lang="ja-JP" altLang="en-US"/>
              <a:t>マスター タイトルの書式設定</a:t>
            </a:r>
            <a:endParaRPr lang="en-US" dirty="0"/>
          </a:p>
        </p:txBody>
      </p:sp>
      <p:sp>
        <p:nvSpPr>
          <p:cNvPr id="3" name="Content Placeholder 2"/>
          <p:cNvSpPr>
            <a:spLocks noGrp="1"/>
          </p:cNvSpPr>
          <p:nvPr>
            <p:ph idx="1"/>
          </p:nvPr>
        </p:nvSpPr>
        <p:spPr>
          <a:xfrm>
            <a:off x="3096985" y="1584960"/>
            <a:ext cx="3112229" cy="6736080"/>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42938" y="4094480"/>
            <a:ext cx="2125980" cy="4226560"/>
          </a:xfrm>
        </p:spPr>
        <p:txBody>
          <a:bodyPr>
            <a:normAutofit/>
          </a:bodyPr>
          <a:lstStyle>
            <a:lvl1pPr marL="0" indent="0">
              <a:lnSpc>
                <a:spcPct val="100000"/>
              </a:lnSpc>
              <a:spcBef>
                <a:spcPts val="600"/>
              </a:spcBef>
              <a:buNone/>
              <a:defRPr sz="956"/>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2B90169-1E14-4702-9D71-ECFD3F87A8D7}" type="datetimeFigureOut">
              <a:rPr kumimoji="1" lang="ja-JP" altLang="en-US" smtClean="0"/>
              <a:t>2021/5/7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32F3244-3C7F-4037-A020-88C12209C381}" type="slidenum">
              <a:rPr kumimoji="1" lang="ja-JP" altLang="en-US" smtClean="0"/>
              <a:t>‹#›</a:t>
            </a:fld>
            <a:endParaRPr kumimoji="1" lang="ja-JP" altLang="en-US"/>
          </a:p>
        </p:txBody>
      </p:sp>
    </p:spTree>
    <p:extLst>
      <p:ext uri="{BB962C8B-B14F-4D97-AF65-F5344CB8AC3E}">
        <p14:creationId xmlns:p14="http://schemas.microsoft.com/office/powerpoint/2010/main" val="1294928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42938" y="1584960"/>
            <a:ext cx="2125980" cy="2509520"/>
          </a:xfrm>
        </p:spPr>
        <p:txBody>
          <a:bodyPr anchor="b">
            <a:noAutofit/>
          </a:bodyPr>
          <a:lstStyle>
            <a:lvl1pPr>
              <a:lnSpc>
                <a:spcPct val="90000"/>
              </a:lnSpc>
              <a:defRPr sz="225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014331" y="1545336"/>
            <a:ext cx="3193277" cy="6709665"/>
          </a:xfrm>
        </p:spPr>
        <p:txBody>
          <a:bodyPr lIns="274320" tIns="182880" anchor="t">
            <a:normAutofit/>
          </a:bodyPr>
          <a:lstStyle>
            <a:lvl1pPr marL="0" indent="0">
              <a:buNone/>
              <a:defRPr sz="1575"/>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42938" y="4094480"/>
            <a:ext cx="2125980" cy="4160520"/>
          </a:xfrm>
        </p:spPr>
        <p:txBody>
          <a:bodyPr>
            <a:normAutofit/>
          </a:bodyPr>
          <a:lstStyle>
            <a:lvl1pPr marL="0" indent="0">
              <a:lnSpc>
                <a:spcPct val="100000"/>
              </a:lnSpc>
              <a:spcBef>
                <a:spcPts val="600"/>
              </a:spcBef>
              <a:buNone/>
              <a:defRPr sz="956"/>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2B90169-1E14-4702-9D71-ECFD3F87A8D7}" type="datetimeFigureOut">
              <a:rPr kumimoji="1" lang="ja-JP" altLang="en-US" smtClean="0"/>
              <a:t>2021/5/7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32F3244-3C7F-4037-A020-88C12209C381}" type="slidenum">
              <a:rPr kumimoji="1" lang="ja-JP" altLang="en-US" smtClean="0"/>
              <a:t>‹#›</a:t>
            </a:fld>
            <a:endParaRPr kumimoji="1" lang="ja-JP" altLang="en-US"/>
          </a:p>
        </p:txBody>
      </p:sp>
    </p:spTree>
    <p:extLst>
      <p:ext uri="{BB962C8B-B14F-4D97-AF65-F5344CB8AC3E}">
        <p14:creationId xmlns:p14="http://schemas.microsoft.com/office/powerpoint/2010/main" val="127816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37160" y="264160"/>
            <a:ext cx="6583680" cy="937768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42938" y="880533"/>
            <a:ext cx="5554980" cy="195918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42939" y="2971800"/>
            <a:ext cx="5553490" cy="583353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42935" y="8989976"/>
            <a:ext cx="1310105" cy="527403"/>
          </a:xfrm>
          <a:prstGeom prst="rect">
            <a:avLst/>
          </a:prstGeom>
        </p:spPr>
        <p:txBody>
          <a:bodyPr vert="horz" lIns="91440" tIns="45720" rIns="91440" bIns="45720" rtlCol="0" anchor="ctr"/>
          <a:lstStyle>
            <a:lvl1pPr algn="l">
              <a:defRPr sz="750">
                <a:solidFill>
                  <a:schemeClr val="accent1"/>
                </a:solidFill>
              </a:defRPr>
            </a:lvl1pPr>
          </a:lstStyle>
          <a:p>
            <a:fld id="{62B90169-1E14-4702-9D71-ECFD3F87A8D7}" type="datetimeFigureOut">
              <a:rPr kumimoji="1" lang="ja-JP" altLang="en-US" smtClean="0"/>
              <a:t>2021/5/7</a:t>
            </a:fld>
            <a:endParaRPr kumimoji="1" lang="ja-JP" altLang="en-US"/>
          </a:p>
        </p:txBody>
      </p:sp>
      <p:sp>
        <p:nvSpPr>
          <p:cNvPr id="5" name="Footer Placeholder 4"/>
          <p:cNvSpPr>
            <a:spLocks noGrp="1"/>
          </p:cNvSpPr>
          <p:nvPr>
            <p:ph type="ftr" sz="quarter" idx="3"/>
          </p:nvPr>
        </p:nvSpPr>
        <p:spPr>
          <a:xfrm>
            <a:off x="2221396" y="8989976"/>
            <a:ext cx="2653748" cy="527403"/>
          </a:xfrm>
          <a:prstGeom prst="rect">
            <a:avLst/>
          </a:prstGeom>
        </p:spPr>
        <p:txBody>
          <a:bodyPr vert="horz" lIns="91440" tIns="45720" rIns="91440" bIns="45720" rtlCol="0" anchor="ctr"/>
          <a:lstStyle>
            <a:lvl1pPr algn="ctr">
              <a:defRPr sz="750">
                <a:solidFill>
                  <a:schemeClr val="accent1"/>
                </a:solidFill>
              </a:defRPr>
            </a:lvl1pPr>
          </a:lstStyle>
          <a:p>
            <a:endParaRPr kumimoji="1" lang="ja-JP" altLang="en-US"/>
          </a:p>
        </p:txBody>
      </p:sp>
      <p:sp>
        <p:nvSpPr>
          <p:cNvPr id="6" name="Slide Number Placeholder 5"/>
          <p:cNvSpPr>
            <a:spLocks noGrp="1"/>
          </p:cNvSpPr>
          <p:nvPr>
            <p:ph type="sldNum" sz="quarter" idx="4"/>
          </p:nvPr>
        </p:nvSpPr>
        <p:spPr>
          <a:xfrm>
            <a:off x="5247862" y="8989976"/>
            <a:ext cx="959747" cy="527403"/>
          </a:xfrm>
          <a:prstGeom prst="rect">
            <a:avLst/>
          </a:prstGeom>
        </p:spPr>
        <p:txBody>
          <a:bodyPr vert="horz" lIns="91440" tIns="45720" rIns="91440" bIns="45720" rtlCol="0" anchor="ctr"/>
          <a:lstStyle>
            <a:lvl1pPr algn="r">
              <a:defRPr sz="750">
                <a:solidFill>
                  <a:schemeClr val="accent1"/>
                </a:solidFill>
              </a:defRPr>
            </a:lvl1pPr>
          </a:lstStyle>
          <a:p>
            <a:fld id="{F32F3244-3C7F-4037-A020-88C12209C381}" type="slidenum">
              <a:rPr kumimoji="1" lang="ja-JP" altLang="en-US" smtClean="0"/>
              <a:t>‹#›</a:t>
            </a:fld>
            <a:endParaRPr kumimoji="1" lang="ja-JP" altLang="en-US"/>
          </a:p>
        </p:txBody>
      </p:sp>
    </p:spTree>
    <p:extLst>
      <p:ext uri="{BB962C8B-B14F-4D97-AF65-F5344CB8AC3E}">
        <p14:creationId xmlns:p14="http://schemas.microsoft.com/office/powerpoint/2010/main" val="11482036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514350" rtl="0" eaLnBrk="1" latinLnBrk="0" hangingPunct="1">
        <a:lnSpc>
          <a:spcPct val="90000"/>
        </a:lnSpc>
        <a:spcBef>
          <a:spcPct val="0"/>
        </a:spcBef>
        <a:buNone/>
        <a:defRPr kumimoji="1" sz="3000" kern="1200">
          <a:solidFill>
            <a:schemeClr val="accent1"/>
          </a:solidFill>
          <a:latin typeface="+mj-lt"/>
          <a:ea typeface="+mj-ea"/>
          <a:cs typeface="+mj-cs"/>
        </a:defRPr>
      </a:lvl1pPr>
    </p:titleStyle>
    <p:bodyStyle>
      <a:lvl1pPr marL="128588" indent="-102870" algn="l" defTabSz="514350" rtl="0" eaLnBrk="1" latinLnBrk="0" hangingPunct="1">
        <a:lnSpc>
          <a:spcPct val="90000"/>
        </a:lnSpc>
        <a:spcBef>
          <a:spcPts val="750"/>
        </a:spcBef>
        <a:buClr>
          <a:schemeClr val="accent1"/>
        </a:buClr>
        <a:buSzPct val="80000"/>
        <a:buFont typeface="Corbel" pitchFamily="34" charset="0"/>
        <a:buChar char="•"/>
        <a:defRPr kumimoji="1" sz="1500" kern="1200">
          <a:solidFill>
            <a:schemeClr val="accent1"/>
          </a:solidFill>
          <a:latin typeface="+mn-lt"/>
          <a:ea typeface="+mn-ea"/>
          <a:cs typeface="+mn-cs"/>
        </a:defRPr>
      </a:lvl1pPr>
      <a:lvl2pPr marL="257175" indent="-102870" algn="l" defTabSz="514350" rtl="0" eaLnBrk="1" latinLnBrk="0" hangingPunct="1">
        <a:lnSpc>
          <a:spcPct val="90000"/>
        </a:lnSpc>
        <a:spcBef>
          <a:spcPts val="113"/>
        </a:spcBef>
        <a:spcAft>
          <a:spcPts val="225"/>
        </a:spcAft>
        <a:buClr>
          <a:schemeClr val="accent1"/>
        </a:buClr>
        <a:buSzPct val="80000"/>
        <a:buFont typeface="Corbel" pitchFamily="34" charset="0"/>
        <a:buChar char="•"/>
        <a:defRPr kumimoji="1" sz="1350" kern="1200">
          <a:solidFill>
            <a:schemeClr val="accent1"/>
          </a:solidFill>
          <a:latin typeface="+mn-lt"/>
          <a:ea typeface="+mn-ea"/>
          <a:cs typeface="+mn-cs"/>
        </a:defRPr>
      </a:lvl2pPr>
      <a:lvl3pPr marL="411480" indent="-102870" algn="l" defTabSz="514350" rtl="0" eaLnBrk="1" latinLnBrk="0" hangingPunct="1">
        <a:lnSpc>
          <a:spcPct val="90000"/>
        </a:lnSpc>
        <a:spcBef>
          <a:spcPts val="113"/>
        </a:spcBef>
        <a:spcAft>
          <a:spcPts val="225"/>
        </a:spcAft>
        <a:buClr>
          <a:schemeClr val="accent1"/>
        </a:buClr>
        <a:buSzPct val="80000"/>
        <a:buFont typeface="Corbel" pitchFamily="34" charset="0"/>
        <a:buChar char="•"/>
        <a:defRPr kumimoji="1" sz="1200" kern="1200">
          <a:solidFill>
            <a:schemeClr val="accent1"/>
          </a:solidFill>
          <a:latin typeface="+mn-lt"/>
          <a:ea typeface="+mn-ea"/>
          <a:cs typeface="+mn-cs"/>
        </a:defRPr>
      </a:lvl3pPr>
      <a:lvl4pPr marL="565785" indent="-102870" algn="l" defTabSz="514350" rtl="0" eaLnBrk="1" latinLnBrk="0" hangingPunct="1">
        <a:lnSpc>
          <a:spcPct val="90000"/>
        </a:lnSpc>
        <a:spcBef>
          <a:spcPts val="113"/>
        </a:spcBef>
        <a:spcAft>
          <a:spcPts val="225"/>
        </a:spcAft>
        <a:buClr>
          <a:schemeClr val="accent1"/>
        </a:buClr>
        <a:buSzPct val="80000"/>
        <a:buFont typeface="Corbel" pitchFamily="34" charset="0"/>
        <a:buChar char="•"/>
        <a:defRPr kumimoji="1" sz="1050" kern="1200">
          <a:solidFill>
            <a:schemeClr val="accent1"/>
          </a:solidFill>
          <a:latin typeface="+mn-lt"/>
          <a:ea typeface="+mn-ea"/>
          <a:cs typeface="+mn-cs"/>
        </a:defRPr>
      </a:lvl4pPr>
      <a:lvl5pPr marL="690090" indent="-102870" algn="l" defTabSz="514350" rtl="0" eaLnBrk="1" latinLnBrk="0" hangingPunct="1">
        <a:lnSpc>
          <a:spcPct val="90000"/>
        </a:lnSpc>
        <a:spcBef>
          <a:spcPts val="113"/>
        </a:spcBef>
        <a:spcAft>
          <a:spcPts val="225"/>
        </a:spcAft>
        <a:buClr>
          <a:schemeClr val="accent1"/>
        </a:buClr>
        <a:buSzPct val="80000"/>
        <a:buFont typeface="Corbel" pitchFamily="34" charset="0"/>
        <a:buChar char="•"/>
        <a:defRPr kumimoji="1" sz="1050" kern="1200">
          <a:solidFill>
            <a:schemeClr val="accent1"/>
          </a:solidFill>
          <a:latin typeface="+mn-lt"/>
          <a:ea typeface="+mn-ea"/>
          <a:cs typeface="+mn-cs"/>
        </a:defRPr>
      </a:lvl5pPr>
      <a:lvl6pPr marL="825000" indent="-128588" algn="l" defTabSz="514350" rtl="0" eaLnBrk="1" latinLnBrk="0" hangingPunct="1">
        <a:lnSpc>
          <a:spcPct val="90000"/>
        </a:lnSpc>
        <a:spcBef>
          <a:spcPts val="113"/>
        </a:spcBef>
        <a:spcAft>
          <a:spcPts val="225"/>
        </a:spcAft>
        <a:buClr>
          <a:schemeClr val="accent1"/>
        </a:buClr>
        <a:buSzPct val="80000"/>
        <a:buFont typeface="Corbel" pitchFamily="34" charset="0"/>
        <a:buChar char="•"/>
        <a:defRPr kumimoji="1" sz="1050" kern="1200">
          <a:solidFill>
            <a:schemeClr val="accent1"/>
          </a:solidFill>
          <a:latin typeface="+mn-lt"/>
          <a:ea typeface="+mn-ea"/>
          <a:cs typeface="+mn-cs"/>
        </a:defRPr>
      </a:lvl6pPr>
      <a:lvl7pPr marL="975000" indent="-128588" algn="l" defTabSz="514350" rtl="0" eaLnBrk="1" latinLnBrk="0" hangingPunct="1">
        <a:lnSpc>
          <a:spcPct val="90000"/>
        </a:lnSpc>
        <a:spcBef>
          <a:spcPts val="113"/>
        </a:spcBef>
        <a:spcAft>
          <a:spcPts val="225"/>
        </a:spcAft>
        <a:buClr>
          <a:schemeClr val="accent1"/>
        </a:buClr>
        <a:buSzPct val="80000"/>
        <a:buFont typeface="Corbel" pitchFamily="34" charset="0"/>
        <a:buChar char="•"/>
        <a:defRPr kumimoji="1" sz="1050" kern="1200">
          <a:solidFill>
            <a:schemeClr val="accent1"/>
          </a:solidFill>
          <a:latin typeface="+mn-lt"/>
          <a:ea typeface="+mn-ea"/>
          <a:cs typeface="+mn-cs"/>
        </a:defRPr>
      </a:lvl7pPr>
      <a:lvl8pPr marL="1125000" indent="-128588" algn="l" defTabSz="514350" rtl="0" eaLnBrk="1" latinLnBrk="0" hangingPunct="1">
        <a:lnSpc>
          <a:spcPct val="90000"/>
        </a:lnSpc>
        <a:spcBef>
          <a:spcPts val="113"/>
        </a:spcBef>
        <a:spcAft>
          <a:spcPts val="225"/>
        </a:spcAft>
        <a:buClr>
          <a:schemeClr val="accent1"/>
        </a:buClr>
        <a:buSzPct val="80000"/>
        <a:buFont typeface="Corbel" pitchFamily="34" charset="0"/>
        <a:buChar char="•"/>
        <a:defRPr kumimoji="1" sz="1050" kern="1200">
          <a:solidFill>
            <a:schemeClr val="accent1"/>
          </a:solidFill>
          <a:latin typeface="+mn-lt"/>
          <a:ea typeface="+mn-ea"/>
          <a:cs typeface="+mn-cs"/>
        </a:defRPr>
      </a:lvl8pPr>
      <a:lvl9pPr marL="1275000" indent="-128588" algn="l" defTabSz="514350" rtl="0" eaLnBrk="1" latinLnBrk="0" hangingPunct="1">
        <a:lnSpc>
          <a:spcPct val="90000"/>
        </a:lnSpc>
        <a:spcBef>
          <a:spcPts val="113"/>
        </a:spcBef>
        <a:spcAft>
          <a:spcPts val="225"/>
        </a:spcAft>
        <a:buClr>
          <a:schemeClr val="accent1"/>
        </a:buClr>
        <a:buSzPct val="80000"/>
        <a:buFont typeface="Corbel" pitchFamily="34" charset="0"/>
        <a:buChar char="•"/>
        <a:defRPr kumimoji="1" sz="1050" kern="1200">
          <a:solidFill>
            <a:schemeClr val="accent1"/>
          </a:solidFill>
          <a:latin typeface="+mn-lt"/>
          <a:ea typeface="+mn-ea"/>
          <a:cs typeface="+mn-cs"/>
        </a:defRPr>
      </a:lvl9pPr>
    </p:bodyStyle>
    <p:otherStyle>
      <a:defPPr>
        <a:defRPr lang="en-US"/>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a:extLst>
              <a:ext uri="{FF2B5EF4-FFF2-40B4-BE49-F238E27FC236}">
                <a16:creationId xmlns:a16="http://schemas.microsoft.com/office/drawing/2014/main" id="{A3A41932-8874-4EA2-AF01-E2000D34045D}"/>
              </a:ext>
            </a:extLst>
          </p:cNvPr>
          <p:cNvSpPr>
            <a:spLocks noChangeArrowheads="1"/>
          </p:cNvSpPr>
          <p:nvPr/>
        </p:nvSpPr>
        <p:spPr bwMode="auto">
          <a:xfrm>
            <a:off x="324394" y="143379"/>
            <a:ext cx="6209212" cy="961924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84092"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400" b="1" i="0" u="none" strike="noStrike" cap="none" normalizeH="0" baseline="0" dirty="0">
                <a:ln>
                  <a:noFill/>
                </a:ln>
                <a:solidFill>
                  <a:srgbClr val="111111"/>
                </a:solidFill>
                <a:effectLst/>
                <a:latin typeface="Arial" panose="020B0604020202020204" pitchFamily="34" charset="0"/>
                <a:ea typeface="Roboto"/>
              </a:rPr>
              <a:t>　</a:t>
            </a:r>
            <a:endParaRPr kumimoji="0" lang="en-US" altLang="ja-JP" sz="1400" b="1" i="0" u="none" strike="noStrike" cap="none" normalizeH="0" baseline="0" dirty="0">
              <a:ln>
                <a:noFill/>
              </a:ln>
              <a:solidFill>
                <a:srgbClr val="111111"/>
              </a:solidFill>
              <a:effectLst/>
              <a:latin typeface="Arial" panose="020B0604020202020204" pitchFamily="34" charset="0"/>
              <a:ea typeface="Roboto"/>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400" b="1" dirty="0">
                <a:solidFill>
                  <a:srgbClr val="111111"/>
                </a:solidFill>
                <a:ea typeface="Roboto"/>
              </a:rPr>
              <a:t>　</a:t>
            </a:r>
            <a:r>
              <a:rPr kumimoji="0" lang="ja-JP" altLang="en-US" sz="2800" b="1" i="0" u="none" strike="noStrike" cap="none" normalizeH="0" baseline="0" dirty="0">
                <a:ln>
                  <a:noFill/>
                </a:ln>
                <a:solidFill>
                  <a:srgbClr val="111111"/>
                </a:solidFill>
                <a:effectLst/>
                <a:latin typeface="Arial" panose="020B0604020202020204" pitchFamily="34" charset="0"/>
                <a:ea typeface="Roboto"/>
              </a:rPr>
              <a:t>食事を見直すことで･･･････</a:t>
            </a:r>
            <a:endParaRPr kumimoji="0" lang="en-US" altLang="ja-JP" sz="2800" b="1" i="0" u="none" strike="noStrike" cap="none" normalizeH="0" baseline="0" dirty="0">
              <a:ln>
                <a:noFill/>
              </a:ln>
              <a:solidFill>
                <a:srgbClr val="111111"/>
              </a:solidFill>
              <a:effectLst/>
              <a:latin typeface="Arial" panose="020B0604020202020204" pitchFamily="34" charset="0"/>
              <a:ea typeface="Roboto"/>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400" b="1" dirty="0">
                <a:solidFill>
                  <a:srgbClr val="111111"/>
                </a:solidFill>
                <a:ea typeface="Roboto"/>
              </a:rPr>
              <a:t>１</a:t>
            </a:r>
            <a:r>
              <a:rPr kumimoji="0" lang="ja-JP" altLang="ja-JP" sz="1400" b="1" i="0" u="none" strike="noStrike" cap="none" normalizeH="0" baseline="0" dirty="0">
                <a:ln>
                  <a:noFill/>
                </a:ln>
                <a:solidFill>
                  <a:srgbClr val="111111"/>
                </a:solidFill>
                <a:effectLst/>
                <a:latin typeface="Arial" panose="020B0604020202020204" pitchFamily="34" charset="0"/>
                <a:ea typeface="Roboto"/>
              </a:rPr>
              <a:t>日</a:t>
            </a:r>
            <a:r>
              <a:rPr lang="ja-JP" altLang="en-US" sz="1400" b="1" dirty="0">
                <a:solidFill>
                  <a:srgbClr val="111111"/>
                </a:solidFill>
                <a:ea typeface="Roboto"/>
              </a:rPr>
              <a:t>３</a:t>
            </a:r>
            <a:r>
              <a:rPr kumimoji="0" lang="ja-JP" altLang="ja-JP" sz="1400" b="1" i="0" u="none" strike="noStrike" cap="none" normalizeH="0" baseline="0" dirty="0">
                <a:ln>
                  <a:noFill/>
                </a:ln>
                <a:solidFill>
                  <a:srgbClr val="111111"/>
                </a:solidFill>
                <a:effectLst/>
                <a:latin typeface="Arial" panose="020B0604020202020204" pitchFamily="34" charset="0"/>
                <a:ea typeface="Roboto"/>
              </a:rPr>
              <a:t>回、7</a:t>
            </a:r>
            <a:r>
              <a:rPr kumimoji="0" lang="en-US" altLang="ja-JP" sz="1400" b="1" i="0" u="none" strike="noStrike" cap="none" normalizeH="0" baseline="0" dirty="0">
                <a:ln>
                  <a:noFill/>
                </a:ln>
                <a:solidFill>
                  <a:srgbClr val="111111"/>
                </a:solidFill>
                <a:effectLst/>
                <a:latin typeface="Arial" panose="020B0604020202020204" pitchFamily="34" charset="0"/>
                <a:ea typeface="Roboto"/>
              </a:rPr>
              <a:t>7</a:t>
            </a:r>
            <a:r>
              <a:rPr kumimoji="0" lang="ja-JP" altLang="ja-JP" sz="1400" b="1" i="0" u="none" strike="noStrike" cap="none" normalizeH="0" baseline="0" dirty="0">
                <a:ln>
                  <a:noFill/>
                </a:ln>
                <a:solidFill>
                  <a:srgbClr val="111111"/>
                </a:solidFill>
                <a:effectLst/>
                <a:latin typeface="Arial" panose="020B0604020202020204" pitchFamily="34" charset="0"/>
                <a:ea typeface="Roboto"/>
              </a:rPr>
              <a:t>億人が毎日繰り返す「食事」こそが、世界を</a:t>
            </a:r>
            <a:r>
              <a:rPr lang="ja-JP" altLang="en-US" sz="1400" b="1" dirty="0">
                <a:solidFill>
                  <a:srgbClr val="111111"/>
                </a:solidFill>
                <a:ea typeface="Roboto"/>
              </a:rPr>
              <a:t>守り</a:t>
            </a:r>
            <a:r>
              <a:rPr kumimoji="0" lang="ja-JP" altLang="ja-JP" sz="1400" b="1" i="0" u="none" strike="noStrike" cap="none" normalizeH="0" baseline="0" dirty="0">
                <a:ln>
                  <a:noFill/>
                </a:ln>
                <a:solidFill>
                  <a:srgbClr val="111111"/>
                </a:solidFill>
                <a:effectLst/>
                <a:latin typeface="Arial" panose="020B0604020202020204" pitchFamily="34" charset="0"/>
                <a:ea typeface="Roboto"/>
              </a:rPr>
              <a:t>ます。</a:t>
            </a:r>
            <a:endParaRPr kumimoji="0" lang="en-US" altLang="ja-JP" sz="1400" b="1" i="0" u="none" strike="noStrike" cap="none" normalizeH="0" baseline="0" dirty="0">
              <a:ln>
                <a:noFill/>
              </a:ln>
              <a:solidFill>
                <a:srgbClr val="111111"/>
              </a:solidFill>
              <a:effectLst/>
              <a:latin typeface="Arial" panose="020B0604020202020204" pitchFamily="34" charset="0"/>
              <a:ea typeface="Roboto"/>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ja-JP" sz="1400" b="1" dirty="0">
              <a:solidFill>
                <a:srgbClr val="111111"/>
              </a:solidFill>
              <a:ea typeface="Roboto"/>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400" b="1" i="0" u="none" strike="noStrike" cap="none" normalizeH="0" baseline="0" dirty="0">
              <a:ln>
                <a:noFill/>
              </a:ln>
              <a:solidFill>
                <a:srgbClr val="111111"/>
              </a:solidFill>
              <a:effectLst/>
              <a:latin typeface="Arial" panose="020B0604020202020204" pitchFamily="34" charset="0"/>
              <a:ea typeface="Roboto"/>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1" i="0" u="none" strike="noStrike" cap="none" normalizeH="0" baseline="0" dirty="0">
              <a:ln>
                <a:noFill/>
              </a:ln>
              <a:solidFill>
                <a:srgbClr val="111111"/>
              </a:solidFill>
              <a:effectLst/>
              <a:latin typeface="Arial" panose="020B0604020202020204" pitchFamily="34" charset="0"/>
              <a:ea typeface="Roboto"/>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2100" b="1" i="0" u="none" strike="noStrike" cap="none" normalizeH="0" baseline="0" dirty="0">
              <a:ln>
                <a:noFill/>
              </a:ln>
              <a:solidFill>
                <a:srgbClr val="111111"/>
              </a:solidFill>
              <a:effectLst/>
              <a:latin typeface="Arial" panose="020B0604020202020204" pitchFamily="34" charset="0"/>
              <a:ea typeface="Roboto"/>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2100" b="1" i="0" u="none" strike="noStrike" cap="none" normalizeH="0" baseline="0" dirty="0">
                <a:ln>
                  <a:noFill/>
                </a:ln>
                <a:solidFill>
                  <a:srgbClr val="111111"/>
                </a:solidFill>
                <a:effectLst/>
                <a:latin typeface="Arial" panose="020B0604020202020204" pitchFamily="34" charset="0"/>
                <a:ea typeface="Roboto"/>
              </a:rPr>
              <a:t>　</a:t>
            </a:r>
            <a:endParaRPr kumimoji="0" lang="en-US" altLang="ja-JP" sz="2100" b="1" i="0" u="none" strike="noStrike" cap="none" normalizeH="0" baseline="0" dirty="0">
              <a:ln>
                <a:noFill/>
              </a:ln>
              <a:solidFill>
                <a:srgbClr val="111111"/>
              </a:solidFill>
              <a:effectLst/>
              <a:latin typeface="Arial" panose="020B0604020202020204" pitchFamily="34" charset="0"/>
              <a:ea typeface="Roboto"/>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2100" b="1" i="0" u="none" strike="noStrike" cap="none" normalizeH="0" baseline="0" dirty="0">
                <a:ln>
                  <a:noFill/>
                </a:ln>
                <a:solidFill>
                  <a:srgbClr val="111111"/>
                </a:solidFill>
                <a:effectLst/>
                <a:latin typeface="Arial" panose="020B0604020202020204" pitchFamily="34" charset="0"/>
                <a:ea typeface="Roboto"/>
              </a:rPr>
              <a:t>　</a:t>
            </a:r>
            <a:r>
              <a:rPr kumimoji="0" lang="ja-JP" altLang="ja-JP" sz="2100" b="1" i="0" u="none" strike="noStrike" cap="none" normalizeH="0" baseline="0" dirty="0">
                <a:ln>
                  <a:noFill/>
                </a:ln>
                <a:solidFill>
                  <a:srgbClr val="111111"/>
                </a:solidFill>
                <a:effectLst/>
                <a:latin typeface="Arial" panose="020B0604020202020204" pitchFamily="34" charset="0"/>
                <a:ea typeface="Roboto"/>
              </a:rPr>
              <a:t>地球を守る</a:t>
            </a: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1" i="0" u="none" strike="noStrike" cap="none" normalizeH="0" baseline="0" dirty="0">
                <a:ln>
                  <a:noFill/>
                </a:ln>
                <a:solidFill>
                  <a:srgbClr val="111111"/>
                </a:solidFill>
                <a:effectLst/>
                <a:latin typeface="Arial" panose="020B0604020202020204" pitchFamily="34" charset="0"/>
                <a:ea typeface="Roboto"/>
              </a:rPr>
              <a:t>環境の悪化を緩和することができます</a:t>
            </a:r>
            <a:r>
              <a:rPr kumimoji="0" lang="ja-JP" altLang="en-US" sz="1100" b="1" i="0" u="none" strike="noStrike" cap="none" normalizeH="0" baseline="0" dirty="0">
                <a:ln>
                  <a:noFill/>
                </a:ln>
                <a:solidFill>
                  <a:srgbClr val="111111"/>
                </a:solidFill>
                <a:effectLst/>
                <a:latin typeface="Arial" panose="020B0604020202020204" pitchFamily="34" charset="0"/>
                <a:ea typeface="Roboto"/>
              </a:rPr>
              <a:t>。</a:t>
            </a:r>
            <a:endParaRPr kumimoji="0" lang="ja-JP" altLang="ja-JP" sz="1100" b="1" i="0" u="none" strike="noStrike" cap="none" normalizeH="0" baseline="0" dirty="0">
              <a:ln>
                <a:noFill/>
              </a:ln>
              <a:solidFill>
                <a:srgbClr val="111111"/>
              </a:solidFill>
              <a:effectLst/>
              <a:latin typeface="Arial" panose="020B0604020202020204" pitchFamily="34" charset="0"/>
              <a:ea typeface="Roboto"/>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1" i="0" u="none" strike="noStrike" cap="none" normalizeH="0" baseline="0" dirty="0">
                <a:ln>
                  <a:noFill/>
                </a:ln>
                <a:effectLst/>
                <a:latin typeface="HGPｺﾞｼｯｸM" panose="020B0600000000000000" pitchFamily="50" charset="-128"/>
                <a:ea typeface="HGPｺﾞｼｯｸM" panose="020B0600000000000000" pitchFamily="50" charset="-128"/>
              </a:rPr>
              <a:t>地球は大きな変化の時を迎えています。</a:t>
            </a:r>
            <a:br>
              <a:rPr kumimoji="0" lang="ja-JP" altLang="ja-JP" sz="1100" b="1" i="0" u="none" strike="noStrike" cap="none" normalizeH="0" baseline="0" dirty="0">
                <a:ln>
                  <a:noFill/>
                </a:ln>
                <a:effectLst/>
                <a:latin typeface="HGPｺﾞｼｯｸM" panose="020B0600000000000000" pitchFamily="50" charset="-128"/>
                <a:ea typeface="HGPｺﾞｼｯｸM" panose="020B0600000000000000" pitchFamily="50" charset="-128"/>
              </a:rPr>
            </a:br>
            <a:r>
              <a:rPr kumimoji="0" lang="ja-JP" altLang="ja-JP" sz="1100" b="1" i="0" u="none" strike="noStrike" cap="none" normalizeH="0" baseline="0" dirty="0">
                <a:ln>
                  <a:noFill/>
                </a:ln>
                <a:effectLst/>
                <a:latin typeface="HGPｺﾞｼｯｸM" panose="020B0600000000000000" pitchFamily="50" charset="-128"/>
                <a:ea typeface="HGPｺﾞｼｯｸM" panose="020B0600000000000000" pitchFamily="50" charset="-128"/>
              </a:rPr>
              <a:t>2014年5月に発表されたＮＡＳＡと米カリフォルニア大学アーバイン校の共同研究によると、南極大陸の一部の氷河で「融解の連鎖」が起き、後退を食い止めるのは不可能な状態になっていると言います。</a:t>
            </a:r>
            <a:br>
              <a:rPr kumimoji="0" lang="ja-JP" altLang="ja-JP" sz="1100" b="1" i="0" u="none" strike="noStrike" cap="none" normalizeH="0" baseline="0" dirty="0">
                <a:ln>
                  <a:noFill/>
                </a:ln>
                <a:effectLst/>
                <a:latin typeface="HGPｺﾞｼｯｸM" panose="020B0600000000000000" pitchFamily="50" charset="-128"/>
                <a:ea typeface="HGPｺﾞｼｯｸM" panose="020B0600000000000000" pitchFamily="50" charset="-128"/>
              </a:rPr>
            </a:br>
            <a:r>
              <a:rPr kumimoji="0" lang="ja-JP" altLang="ja-JP" sz="1100" b="1" i="0" u="none" strike="noStrike" cap="none" normalizeH="0" baseline="0" dirty="0">
                <a:ln>
                  <a:noFill/>
                </a:ln>
                <a:effectLst/>
                <a:latin typeface="HGPｺﾞｼｯｸM" panose="020B0600000000000000" pitchFamily="50" charset="-128"/>
                <a:ea typeface="HGPｺﾞｼｯｸM" panose="020B0600000000000000" pitchFamily="50" charset="-128"/>
              </a:rPr>
              <a:t>米国カリフォルニア州は2014年過去最悪の干ばつに襲われ、農産物の生産に打撃を与えています。</a:t>
            </a:r>
            <a:br>
              <a:rPr kumimoji="0" lang="ja-JP" altLang="ja-JP" sz="1100" b="1" i="0" u="none" strike="noStrike" cap="none" normalizeH="0" baseline="0" dirty="0">
                <a:ln>
                  <a:noFill/>
                </a:ln>
                <a:effectLst/>
                <a:latin typeface="HGPｺﾞｼｯｸM" panose="020B0600000000000000" pitchFamily="50" charset="-128"/>
                <a:ea typeface="HGPｺﾞｼｯｸM" panose="020B0600000000000000" pitchFamily="50" charset="-128"/>
              </a:rPr>
            </a:br>
            <a:r>
              <a:rPr kumimoji="0" lang="ja-JP" altLang="ja-JP" sz="1100" b="1" i="0" u="none" strike="noStrike" cap="none" normalizeH="0" baseline="0" dirty="0">
                <a:ln>
                  <a:noFill/>
                </a:ln>
                <a:effectLst/>
                <a:latin typeface="HGPｺﾞｼｯｸM" panose="020B0600000000000000" pitchFamily="50" charset="-128"/>
                <a:ea typeface="HGPｺﾞｼｯｸM" panose="020B0600000000000000" pitchFamily="50" charset="-128"/>
              </a:rPr>
              <a:t>ブラジルや中国など、様々な国で水不足が大きな問題になっています。</a:t>
            </a:r>
            <a:br>
              <a:rPr kumimoji="0" lang="ja-JP" altLang="ja-JP" sz="1100" b="1" i="0" u="none" strike="noStrike" cap="none" normalizeH="0" baseline="0" dirty="0">
                <a:ln>
                  <a:noFill/>
                </a:ln>
                <a:effectLst/>
                <a:latin typeface="HGPｺﾞｼｯｸM" panose="020B0600000000000000" pitchFamily="50" charset="-128"/>
                <a:ea typeface="HGPｺﾞｼｯｸM" panose="020B0600000000000000" pitchFamily="50" charset="-128"/>
              </a:rPr>
            </a:br>
            <a:r>
              <a:rPr kumimoji="0" lang="ja-JP" altLang="ja-JP" sz="1100" b="1" i="0" u="none" strike="noStrike" cap="none" normalizeH="0" baseline="0" dirty="0">
                <a:ln>
                  <a:noFill/>
                </a:ln>
                <a:effectLst/>
                <a:latin typeface="HGPｺﾞｼｯｸM" panose="020B0600000000000000" pitchFamily="50" charset="-128"/>
                <a:ea typeface="HGPｺﾞｼｯｸM" panose="020B0600000000000000" pitchFamily="50" charset="-128"/>
              </a:rPr>
              <a:t>国連は、年間約6万平方キロメートルの早さで砂漠化が進んでいると発表しています。</a:t>
            </a: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1" i="0" u="none" strike="noStrike" cap="none" normalizeH="0" baseline="0" dirty="0">
                <a:ln>
                  <a:noFill/>
                </a:ln>
                <a:effectLst/>
                <a:latin typeface="HGPｺﾞｼｯｸM" panose="020B0600000000000000" pitchFamily="50" charset="-128"/>
                <a:ea typeface="HGPｺﾞｼｯｸM" panose="020B0600000000000000" pitchFamily="50" charset="-128"/>
              </a:rPr>
              <a:t>様々な対策が行われる中で、もっとも有効な方法の一つが、植物と土地と水を大量に消費し、地球温暖化ガスを化石燃料よりも大量に輩出する「お肉・乳製品・卵を控えること」なのです。</a:t>
            </a:r>
            <a:br>
              <a:rPr kumimoji="0" lang="ja-JP" altLang="ja-JP" sz="1100" b="1" i="0" u="none" strike="noStrike" cap="none" normalizeH="0" baseline="0" dirty="0">
                <a:ln>
                  <a:noFill/>
                </a:ln>
                <a:effectLst/>
                <a:latin typeface="HGPｺﾞｼｯｸM" panose="020B0600000000000000" pitchFamily="50" charset="-128"/>
                <a:ea typeface="HGPｺﾞｼｯｸM" panose="020B0600000000000000" pitchFamily="50" charset="-128"/>
              </a:rPr>
            </a:br>
            <a:r>
              <a:rPr kumimoji="0" lang="ja-JP" altLang="ja-JP" sz="1100" b="1" i="0" u="none" strike="noStrike" cap="none" normalizeH="0" baseline="0" dirty="0">
                <a:ln>
                  <a:noFill/>
                </a:ln>
                <a:effectLst/>
                <a:latin typeface="HGPｺﾞｼｯｸM" panose="020B0600000000000000" pitchFamily="50" charset="-128"/>
                <a:ea typeface="HGPｺﾞｼｯｸM" panose="020B0600000000000000" pitchFamily="50" charset="-128"/>
              </a:rPr>
              <a:t>忘れがちですが、もっともメタンガスを発生させる、牛乳、乳製品を控えることが重要です。</a:t>
            </a: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1" i="0" u="none" strike="noStrike" cap="none" normalizeH="0" baseline="0" dirty="0">
                <a:ln>
                  <a:noFill/>
                </a:ln>
                <a:effectLst/>
                <a:latin typeface="HGPｺﾞｼｯｸM" panose="020B0600000000000000" pitchFamily="50" charset="-128"/>
                <a:ea typeface="HGPｺﾞｼｯｸM" panose="020B0600000000000000" pitchFamily="50" charset="-128"/>
              </a:rPr>
              <a:t>美しい地球が、これからも美しくあることを願って。</a:t>
            </a:r>
            <a:endParaRPr kumimoji="0" lang="en-US" altLang="ja-JP" sz="1100" b="1" i="0" u="none" strike="noStrike" cap="none" normalizeH="0" baseline="0" dirty="0">
              <a:ln>
                <a:noFill/>
              </a:ln>
              <a:effectLst/>
              <a:latin typeface="HGPｺﾞｼｯｸM" panose="020B0600000000000000" pitchFamily="50" charset="-128"/>
              <a:ea typeface="HGPｺﾞｼｯｸM" panose="020B0600000000000000"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100" b="1" i="0" u="none" strike="noStrike" cap="none" normalizeH="0" baseline="0" dirty="0">
              <a:ln>
                <a:noFill/>
              </a:ln>
              <a:effectLst/>
              <a:latin typeface="HGPｺﾞｼｯｸM" panose="020B0600000000000000" pitchFamily="50" charset="-128"/>
              <a:ea typeface="HGPｺﾞｼｯｸM" panose="020B0600000000000000"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2100" b="1" i="0" u="none" strike="noStrike" cap="none" normalizeH="0" baseline="0" dirty="0">
                <a:ln>
                  <a:noFill/>
                </a:ln>
                <a:solidFill>
                  <a:srgbClr val="111111"/>
                </a:solidFill>
                <a:effectLst/>
                <a:latin typeface="Arial" panose="020B0604020202020204" pitchFamily="34" charset="0"/>
                <a:ea typeface="Roboto"/>
              </a:rPr>
              <a:t>　</a:t>
            </a:r>
            <a:r>
              <a:rPr kumimoji="0" lang="ja-JP" altLang="ja-JP" sz="2100" b="1" i="0" u="none" strike="noStrike" cap="none" normalizeH="0" baseline="0" dirty="0">
                <a:ln>
                  <a:noFill/>
                </a:ln>
                <a:solidFill>
                  <a:srgbClr val="111111"/>
                </a:solidFill>
                <a:effectLst/>
                <a:latin typeface="Arial" panose="020B0604020202020204" pitchFamily="34" charset="0"/>
                <a:ea typeface="Roboto"/>
              </a:rPr>
              <a:t>世界中の人々と幸せを分かちあえます</a:t>
            </a: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300" b="1" i="0" u="none" strike="noStrike" cap="none" normalizeH="0" baseline="0" dirty="0">
                <a:ln>
                  <a:noFill/>
                </a:ln>
                <a:solidFill>
                  <a:srgbClr val="666666"/>
                </a:solidFill>
                <a:effectLst/>
                <a:latin typeface="HGPｺﾞｼｯｸM" panose="020B0600000000000000" pitchFamily="50" charset="-128"/>
                <a:ea typeface="HGPｺﾞｼｯｸM" panose="020B0600000000000000" pitchFamily="50" charset="-128"/>
              </a:rPr>
              <a:t>  </a:t>
            </a:r>
            <a:r>
              <a:rPr kumimoji="0" lang="ja-JP" altLang="ja-JP" sz="1100" b="1" i="0" u="sng" strike="noStrike" cap="none" normalizeH="0" baseline="0" dirty="0">
                <a:ln>
                  <a:noFill/>
                </a:ln>
                <a:effectLst/>
                <a:latin typeface="HGPｺﾞｼｯｸM" panose="020B0600000000000000" pitchFamily="50" charset="-128"/>
                <a:ea typeface="HGPｺﾞｼｯｸM" panose="020B0600000000000000" pitchFamily="50" charset="-128"/>
              </a:rPr>
              <a:t>現在、本来は人間が食べられる穀物の内、３７％が畜産用の動物に与えられています。</a:t>
            </a:r>
            <a:endParaRPr kumimoji="0" lang="en-US" altLang="ja-JP" sz="1100" b="1" i="0" u="sng" strike="noStrike" cap="none" normalizeH="0" baseline="0" dirty="0">
              <a:ln>
                <a:noFill/>
              </a:ln>
              <a:effectLst/>
              <a:latin typeface="HGPｺﾞｼｯｸM" panose="020B0600000000000000" pitchFamily="50" charset="-128"/>
              <a:ea typeface="HGPｺﾞｼｯｸM" panose="020B0600000000000000"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1" i="0" u="none" strike="noStrike" cap="none" normalizeH="0" baseline="0" dirty="0">
                <a:ln>
                  <a:noFill/>
                </a:ln>
                <a:effectLst/>
                <a:latin typeface="HGPｺﾞｼｯｸM" panose="020B0600000000000000" pitchFamily="50" charset="-128"/>
                <a:ea typeface="HGPｺﾞｼｯｸM" panose="020B0600000000000000" pitchFamily="50" charset="-128"/>
              </a:rPr>
              <a:t>牛肉１ｋｇを生産するために、食糧（穀物）が11Kg必要です。</a:t>
            </a: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1" i="0" u="none" strike="noStrike" cap="none" normalizeH="0" baseline="0" dirty="0">
                <a:ln>
                  <a:noFill/>
                </a:ln>
                <a:effectLst/>
                <a:latin typeface="HGPｺﾞｼｯｸM" panose="020B0600000000000000" pitchFamily="50" charset="-128"/>
                <a:ea typeface="HGPｺﾞｼｯｸM" panose="020B0600000000000000" pitchFamily="50" charset="-128"/>
              </a:rPr>
              <a:t>世界中で飢餓に苦しむ人々は８億４２００万人（８人に１人）。</a:t>
            </a:r>
            <a:br>
              <a:rPr kumimoji="0" lang="ja-JP" altLang="ja-JP" sz="1100" b="1" i="0" u="none" strike="noStrike" cap="none" normalizeH="0" baseline="0" dirty="0">
                <a:ln>
                  <a:noFill/>
                </a:ln>
                <a:effectLst/>
                <a:latin typeface="HGPｺﾞｼｯｸM" panose="020B0600000000000000" pitchFamily="50" charset="-128"/>
                <a:ea typeface="HGPｺﾞｼｯｸM" panose="020B0600000000000000" pitchFamily="50" charset="-128"/>
              </a:rPr>
            </a:br>
            <a:r>
              <a:rPr kumimoji="0" lang="ja-JP" altLang="ja-JP" sz="1100" b="1" i="0" u="none" strike="noStrike" cap="none" normalizeH="0" baseline="0" dirty="0">
                <a:ln>
                  <a:noFill/>
                </a:ln>
                <a:effectLst/>
                <a:latin typeface="HGPｺﾞｼｯｸM" panose="020B0600000000000000" pitchFamily="50" charset="-128"/>
                <a:ea typeface="HGPｺﾞｼｯｸM" panose="020B0600000000000000" pitchFamily="50" charset="-128"/>
              </a:rPr>
              <a:t>年間500万人の子供が、栄養不足で命を落とします。</a:t>
            </a: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1" i="0" u="none" strike="noStrike" cap="none" normalizeH="0" baseline="0" dirty="0">
                <a:ln>
                  <a:noFill/>
                </a:ln>
                <a:effectLst/>
                <a:latin typeface="HGPｺﾞｼｯｸM" panose="020B0600000000000000" pitchFamily="50" charset="-128"/>
                <a:ea typeface="HGPｺﾞｼｯｸM" panose="020B0600000000000000" pitchFamily="50" charset="-128"/>
              </a:rPr>
              <a:t>お肉は大量の</a:t>
            </a:r>
            <a:r>
              <a:rPr kumimoji="0" lang="ja-JP" altLang="en-US" sz="1100" b="1" i="0" u="none" strike="noStrike" cap="none" normalizeH="0" baseline="0" dirty="0">
                <a:ln>
                  <a:noFill/>
                </a:ln>
                <a:effectLst/>
                <a:latin typeface="HGPｺﾞｼｯｸM" panose="020B0600000000000000" pitchFamily="50" charset="-128"/>
                <a:ea typeface="HGPｺﾞｼｯｸM" panose="020B0600000000000000" pitchFamily="50" charset="-128"/>
              </a:rPr>
              <a:t>穀物</a:t>
            </a:r>
            <a:r>
              <a:rPr kumimoji="0" lang="ja-JP" altLang="ja-JP" sz="1100" b="1" i="0" u="none" strike="noStrike" cap="none" normalizeH="0" baseline="0" dirty="0">
                <a:ln>
                  <a:noFill/>
                </a:ln>
                <a:effectLst/>
                <a:latin typeface="HGPｺﾞｼｯｸM" panose="020B0600000000000000" pitchFamily="50" charset="-128"/>
                <a:ea typeface="HGPｺﾞｼｯｸM" panose="020B0600000000000000" pitchFamily="50" charset="-128"/>
              </a:rPr>
              <a:t>食糧</a:t>
            </a:r>
            <a:r>
              <a:rPr kumimoji="0" lang="ja-JP" altLang="en-US" sz="1100" b="1" i="0" u="none" strike="noStrike" cap="none" normalizeH="0" baseline="0" dirty="0">
                <a:ln>
                  <a:noFill/>
                </a:ln>
                <a:effectLst/>
                <a:latin typeface="HGPｺﾞｼｯｸM" panose="020B0600000000000000" pitchFamily="50" charset="-128"/>
                <a:ea typeface="HGPｺﾞｼｯｸM" panose="020B0600000000000000" pitchFamily="50" charset="-128"/>
              </a:rPr>
              <a:t>が</a:t>
            </a:r>
            <a:r>
              <a:rPr kumimoji="0" lang="ja-JP" altLang="ja-JP" sz="1100" b="1" i="0" u="none" strike="noStrike" cap="none" normalizeH="0" baseline="0" dirty="0">
                <a:ln>
                  <a:noFill/>
                </a:ln>
                <a:effectLst/>
                <a:latin typeface="HGPｺﾞｼｯｸM" panose="020B0600000000000000" pitchFamily="50" charset="-128"/>
                <a:ea typeface="HGPｺﾞｼｯｸM" panose="020B0600000000000000" pitchFamily="50" charset="-128"/>
              </a:rPr>
              <a:t>小さなお肉に凝縮してしまいます。</a:t>
            </a:r>
            <a:br>
              <a:rPr kumimoji="0" lang="ja-JP" altLang="ja-JP" sz="1100" b="1" i="0" u="none" strike="noStrike" cap="none" normalizeH="0" baseline="0" dirty="0">
                <a:ln>
                  <a:noFill/>
                </a:ln>
                <a:effectLst/>
                <a:latin typeface="HGPｺﾞｼｯｸM" panose="020B0600000000000000" pitchFamily="50" charset="-128"/>
                <a:ea typeface="HGPｺﾞｼｯｸM" panose="020B0600000000000000" pitchFamily="50" charset="-128"/>
              </a:rPr>
            </a:br>
            <a:r>
              <a:rPr kumimoji="0" lang="ja-JP" altLang="ja-JP" sz="1100" b="1" i="0" u="none" strike="noStrike" cap="none" normalizeH="0" baseline="0" dirty="0">
                <a:ln>
                  <a:noFill/>
                </a:ln>
                <a:effectLst/>
                <a:latin typeface="HGPｺﾞｼｯｸM" panose="020B0600000000000000" pitchFamily="50" charset="-128"/>
                <a:ea typeface="HGPｺﾞｼｯｸM" panose="020B0600000000000000" pitchFamily="50" charset="-128"/>
              </a:rPr>
              <a:t>お肉をたくさん食べるという</a:t>
            </a:r>
            <a:r>
              <a:rPr lang="ja-JP" altLang="en-US" sz="1100" b="1" dirty="0">
                <a:latin typeface="HGPｺﾞｼｯｸM" panose="020B0600000000000000" pitchFamily="50" charset="-128"/>
                <a:ea typeface="HGPｺﾞｼｯｸM" panose="020B0600000000000000" pitchFamily="50" charset="-128"/>
              </a:rPr>
              <a:t>事</a:t>
            </a:r>
            <a:r>
              <a:rPr kumimoji="0" lang="ja-JP" altLang="ja-JP" sz="1100" b="1" i="0" u="none" strike="noStrike" cap="none" normalizeH="0" baseline="0" dirty="0">
                <a:ln>
                  <a:noFill/>
                </a:ln>
                <a:effectLst/>
                <a:latin typeface="HGPｺﾞｼｯｸM" panose="020B0600000000000000" pitchFamily="50" charset="-128"/>
                <a:ea typeface="HGPｺﾞｼｯｸM" panose="020B0600000000000000" pitchFamily="50" charset="-128"/>
              </a:rPr>
              <a:t>は、穀物を必要以上に</a:t>
            </a:r>
            <a:endParaRPr kumimoji="0" lang="en-US" altLang="ja-JP" sz="1100" b="1" i="0" u="none" strike="noStrike" cap="none" normalizeH="0" baseline="0" dirty="0">
              <a:ln>
                <a:noFill/>
              </a:ln>
              <a:effectLst/>
              <a:latin typeface="HGPｺﾞｼｯｸM" panose="020B0600000000000000" pitchFamily="50" charset="-128"/>
              <a:ea typeface="HGPｺﾞｼｯｸM" panose="020B0600000000000000"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1" i="0" u="none" strike="noStrike" cap="none" normalizeH="0" baseline="0" dirty="0">
                <a:ln>
                  <a:noFill/>
                </a:ln>
                <a:effectLst/>
                <a:latin typeface="HGPｺﾞｼｯｸM" panose="020B0600000000000000" pitchFamily="50" charset="-128"/>
                <a:ea typeface="HGPｺﾞｼｯｸM" panose="020B0600000000000000" pitchFamily="50" charset="-128"/>
              </a:rPr>
              <a:t>間接的に大量消費しているということ。</a:t>
            </a: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1" i="0" u="none" strike="noStrike" cap="none" normalizeH="0" baseline="0" dirty="0">
                <a:ln>
                  <a:noFill/>
                </a:ln>
                <a:effectLst/>
                <a:latin typeface="HGPｺﾞｼｯｸM" panose="020B0600000000000000" pitchFamily="50" charset="-128"/>
                <a:ea typeface="HGPｺﾞｼｯｸM" panose="020B0600000000000000" pitchFamily="50" charset="-128"/>
              </a:rPr>
              <a:t>日本からは遠い場所ですが、世界中の人々がハッピーに</a:t>
            </a:r>
            <a:endParaRPr kumimoji="0" lang="en-US" altLang="ja-JP" sz="1100" b="1" i="0" u="none" strike="noStrike" cap="none" normalizeH="0" baseline="0" dirty="0">
              <a:ln>
                <a:noFill/>
              </a:ln>
              <a:effectLst/>
              <a:latin typeface="HGPｺﾞｼｯｸM" panose="020B0600000000000000" pitchFamily="50" charset="-128"/>
              <a:ea typeface="HGPｺﾞｼｯｸM" panose="020B0600000000000000"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1" i="0" u="none" strike="noStrike" cap="none" normalizeH="0" baseline="0" dirty="0">
                <a:ln>
                  <a:noFill/>
                </a:ln>
                <a:effectLst/>
                <a:latin typeface="HGPｺﾞｼｯｸM" panose="020B0600000000000000" pitchFamily="50" charset="-128"/>
                <a:ea typeface="HGPｺﾞｼｯｸM" panose="020B0600000000000000" pitchFamily="50" charset="-128"/>
              </a:rPr>
              <a:t>なれるよう、</a:t>
            </a:r>
            <a:r>
              <a:rPr kumimoji="0" lang="ja-JP" altLang="en-US" sz="1100" b="1" i="0" u="none" strike="noStrike" cap="none" normalizeH="0" baseline="0" dirty="0">
                <a:ln>
                  <a:noFill/>
                </a:ln>
                <a:effectLst/>
                <a:latin typeface="HGPｺﾞｼｯｸM" panose="020B0600000000000000" pitchFamily="50" charset="-128"/>
                <a:ea typeface="HGPｺﾞｼｯｸM" panose="020B0600000000000000" pitchFamily="50" charset="-128"/>
              </a:rPr>
              <a:t>皆</a:t>
            </a:r>
            <a:r>
              <a:rPr lang="ja-JP" altLang="en-US" sz="1100" b="1" dirty="0">
                <a:latin typeface="HGPｺﾞｼｯｸM" panose="020B0600000000000000" pitchFamily="50" charset="-128"/>
                <a:ea typeface="HGPｺﾞｼｯｸM" panose="020B0600000000000000" pitchFamily="50" charset="-128"/>
              </a:rPr>
              <a:t>が</a:t>
            </a:r>
            <a:r>
              <a:rPr kumimoji="0" lang="ja-JP" altLang="ja-JP" sz="1100" b="1" i="0" u="none" strike="noStrike" cap="none" normalizeH="0" baseline="0" dirty="0">
                <a:ln>
                  <a:noFill/>
                </a:ln>
                <a:effectLst/>
                <a:latin typeface="HGPｺﾞｼｯｸM" panose="020B0600000000000000" pitchFamily="50" charset="-128"/>
                <a:ea typeface="HGPｺﾞｼｯｸM" panose="020B0600000000000000" pitchFamily="50" charset="-128"/>
              </a:rPr>
              <a:t>ごはんを食べられるようになりますように。</a:t>
            </a:r>
            <a:endParaRPr kumimoji="0" lang="en-US" altLang="ja-JP" sz="1100" b="1" i="0" u="none" strike="noStrike" cap="none" normalizeH="0" baseline="0" dirty="0">
              <a:ln>
                <a:noFill/>
              </a:ln>
              <a:effectLst/>
              <a:latin typeface="HGPｺﾞｼｯｸM" panose="020B0600000000000000" pitchFamily="50" charset="-128"/>
              <a:ea typeface="HGPｺﾞｼｯｸM" panose="020B0600000000000000"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2100" b="1" i="0" u="none" strike="noStrike" cap="none" normalizeH="0" baseline="0" dirty="0">
              <a:ln>
                <a:noFill/>
              </a:ln>
              <a:solidFill>
                <a:srgbClr val="111111"/>
              </a:solidFill>
              <a:effectLst/>
              <a:latin typeface="Arial" panose="020B0604020202020204" pitchFamily="34" charset="0"/>
              <a:ea typeface="Roboto"/>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2100" b="1" i="0" u="none" strike="noStrike" cap="none" normalizeH="0" baseline="0" dirty="0">
                <a:ln>
                  <a:noFill/>
                </a:ln>
                <a:solidFill>
                  <a:srgbClr val="111111"/>
                </a:solidFill>
                <a:effectLst/>
                <a:latin typeface="Arial" panose="020B0604020202020204" pitchFamily="34" charset="0"/>
                <a:ea typeface="Roboto"/>
              </a:rPr>
              <a:t>　</a:t>
            </a:r>
            <a:r>
              <a:rPr kumimoji="0" lang="ja-JP" altLang="ja-JP" sz="2100" b="1" i="0" u="none" strike="noStrike" cap="none" normalizeH="0" baseline="0" dirty="0">
                <a:ln>
                  <a:noFill/>
                </a:ln>
                <a:solidFill>
                  <a:srgbClr val="111111"/>
                </a:solidFill>
                <a:effectLst/>
                <a:latin typeface="Arial" panose="020B0604020202020204" pitchFamily="34" charset="0"/>
                <a:ea typeface="Roboto"/>
              </a:rPr>
              <a:t>世界中の動物を</a:t>
            </a:r>
            <a:r>
              <a:rPr lang="ja-JP" altLang="en-US" sz="2100" b="1" dirty="0">
                <a:solidFill>
                  <a:srgbClr val="111111"/>
                </a:solidFill>
                <a:ea typeface="Roboto"/>
              </a:rPr>
              <a:t>守る</a:t>
            </a:r>
            <a:r>
              <a:rPr kumimoji="0" lang="ja-JP" altLang="ja-JP" sz="2100" b="1" i="0" u="none" strike="noStrike" cap="none" normalizeH="0" baseline="0" dirty="0">
                <a:ln>
                  <a:noFill/>
                </a:ln>
                <a:solidFill>
                  <a:srgbClr val="111111"/>
                </a:solidFill>
                <a:effectLst/>
                <a:latin typeface="Arial" panose="020B0604020202020204" pitchFamily="34" charset="0"/>
                <a:ea typeface="Roboto"/>
              </a:rPr>
              <a:t>ことができます</a:t>
            </a: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200" b="1" i="0" u="none" strike="noStrike" cap="none" normalizeH="0" baseline="0" dirty="0">
                <a:ln>
                  <a:noFill/>
                </a:ln>
                <a:effectLst/>
                <a:latin typeface="HGPｺﾞｼｯｸE" panose="020B0900000000000000" pitchFamily="50" charset="-128"/>
                <a:ea typeface="HGPｺﾞｼｯｸE" panose="020B0900000000000000" pitchFamily="50" charset="-128"/>
              </a:rPr>
              <a:t>　</a:t>
            </a:r>
            <a:r>
              <a:rPr kumimoji="0" lang="ja-JP" altLang="ja-JP" sz="1100" b="1" i="0" u="none" strike="noStrike" cap="none" normalizeH="0" baseline="0" dirty="0">
                <a:ln>
                  <a:noFill/>
                </a:ln>
                <a:effectLst/>
                <a:latin typeface="HGPｺﾞｼｯｸM" panose="020B0600000000000000" pitchFamily="50" charset="-128"/>
                <a:ea typeface="HGPｺﾞｼｯｸM" panose="020B0600000000000000" pitchFamily="50" charset="-128"/>
              </a:rPr>
              <a:t>現在、毎年560億頭の動物が人間の食べ物にされるために飼育されています。</a:t>
            </a:r>
            <a:br>
              <a:rPr kumimoji="0" lang="ja-JP" altLang="ja-JP" sz="1100" b="1" i="0" u="none" strike="noStrike" cap="none" normalizeH="0" baseline="0" dirty="0">
                <a:ln>
                  <a:noFill/>
                </a:ln>
                <a:effectLst/>
                <a:latin typeface="HGPｺﾞｼｯｸM" panose="020B0600000000000000" pitchFamily="50" charset="-128"/>
                <a:ea typeface="HGPｺﾞｼｯｸM" panose="020B0600000000000000" pitchFamily="50" charset="-128"/>
              </a:rPr>
            </a:br>
            <a:r>
              <a:rPr kumimoji="0" lang="ja-JP" altLang="ja-JP" sz="1100" b="1" i="0" u="none" strike="noStrike" cap="none" normalizeH="0" baseline="0" dirty="0">
                <a:ln>
                  <a:noFill/>
                </a:ln>
                <a:effectLst/>
                <a:latin typeface="HGPｺﾞｼｯｸM" panose="020B0600000000000000" pitchFamily="50" charset="-128"/>
                <a:ea typeface="HGPｺﾞｼｯｸM" panose="020B0600000000000000" pitchFamily="50" charset="-128"/>
              </a:rPr>
              <a:t>日本にも、142万頭の乳牛、264万頭の肉用牛、968万頭の豚、１億7,223万羽の</a:t>
            </a:r>
            <a:r>
              <a:rPr kumimoji="0" lang="ja-JP" altLang="en-US" sz="1100" b="1" i="0" u="none" strike="noStrike" cap="none" normalizeH="0" baseline="0" dirty="0">
                <a:ln>
                  <a:noFill/>
                </a:ln>
                <a:effectLst/>
                <a:latin typeface="HGPｺﾞｼｯｸM" panose="020B0600000000000000" pitchFamily="50" charset="-128"/>
                <a:ea typeface="HGPｺﾞｼｯｸM" panose="020B0600000000000000" pitchFamily="50" charset="-128"/>
              </a:rPr>
              <a:t>　　　　　　　　　　　　　　　　</a:t>
            </a:r>
            <a:r>
              <a:rPr kumimoji="0" lang="ja-JP" altLang="ja-JP" sz="1100" b="1" i="0" u="none" strike="noStrike" cap="none" normalizeH="0" baseline="0" dirty="0">
                <a:ln>
                  <a:noFill/>
                </a:ln>
                <a:effectLst/>
                <a:latin typeface="HGPｺﾞｼｯｸM" panose="020B0600000000000000" pitchFamily="50" charset="-128"/>
                <a:ea typeface="HGPｺﾞｼｯｸM" panose="020B0600000000000000" pitchFamily="50" charset="-128"/>
              </a:rPr>
              <a:t>卵用の鶏（2年ほどで肉用に処分）、６億4,977万羽の肉用鶏（ブロイラー）が</a:t>
            </a:r>
            <a:r>
              <a:rPr kumimoji="0" lang="ja-JP" altLang="en-US" sz="1100" b="1" i="0" u="none" strike="noStrike" cap="none" normalizeH="0" baseline="0" dirty="0">
                <a:ln>
                  <a:noFill/>
                </a:ln>
                <a:effectLst/>
                <a:latin typeface="HGPｺﾞｼｯｸM" panose="020B0600000000000000" pitchFamily="50" charset="-128"/>
                <a:ea typeface="HGPｺﾞｼｯｸM" panose="020B0600000000000000" pitchFamily="50" charset="-128"/>
              </a:rPr>
              <a:t>　　　　　　　　　　　　　　　　　　　　　　　</a:t>
            </a:r>
            <a:r>
              <a:rPr kumimoji="0" lang="ja-JP" altLang="ja-JP" sz="1100" b="1" i="0" u="none" strike="noStrike" cap="none" normalizeH="0" baseline="0" dirty="0">
                <a:ln>
                  <a:noFill/>
                </a:ln>
                <a:effectLst/>
                <a:latin typeface="HGPｺﾞｼｯｸM" panose="020B0600000000000000" pitchFamily="50" charset="-128"/>
                <a:ea typeface="HGPｺﾞｼｯｸM" panose="020B0600000000000000" pitchFamily="50" charset="-128"/>
              </a:rPr>
              <a:t>肉にされています。</a:t>
            </a:r>
            <a:br>
              <a:rPr kumimoji="0" lang="ja-JP" altLang="ja-JP" sz="1100" b="1" i="0" u="none" strike="noStrike" cap="none" normalizeH="0" baseline="0" dirty="0">
                <a:ln>
                  <a:noFill/>
                </a:ln>
                <a:effectLst/>
                <a:latin typeface="HGPｺﾞｼｯｸM" panose="020B0600000000000000" pitchFamily="50" charset="-128"/>
                <a:ea typeface="HGPｺﾞｼｯｸM" panose="020B0600000000000000" pitchFamily="50" charset="-128"/>
              </a:rPr>
            </a:br>
            <a:r>
              <a:rPr kumimoji="0" lang="ja-JP" altLang="en-US" sz="1100" b="1" i="0" u="none" strike="noStrike" cap="none" normalizeH="0" baseline="0" dirty="0">
                <a:ln>
                  <a:noFill/>
                </a:ln>
                <a:effectLst/>
                <a:latin typeface="HGPｺﾞｼｯｸM" panose="020B0600000000000000" pitchFamily="50" charset="-128"/>
                <a:ea typeface="HGPｺﾞｼｯｸM" panose="020B0600000000000000" pitchFamily="50" charset="-128"/>
              </a:rPr>
              <a:t>　</a:t>
            </a:r>
            <a:r>
              <a:rPr kumimoji="0" lang="ja-JP" altLang="ja-JP" sz="1000" b="1" i="0" u="none" strike="noStrike" cap="none" normalizeH="0" baseline="0" dirty="0">
                <a:ln>
                  <a:noFill/>
                </a:ln>
                <a:effectLst/>
                <a:latin typeface="HGPｺﾞｼｯｸM" panose="020B0600000000000000" pitchFamily="50" charset="-128"/>
                <a:ea typeface="HGPｺﾞｼｯｸM" panose="020B0600000000000000" pitchFamily="50" charset="-128"/>
              </a:rPr>
              <a:t>※</a:t>
            </a:r>
            <a:r>
              <a:rPr kumimoji="0" lang="ja-JP" altLang="en-US" sz="1000" b="1" i="0" u="none" strike="noStrike" cap="none" normalizeH="0" baseline="0" dirty="0">
                <a:ln>
                  <a:noFill/>
                </a:ln>
                <a:effectLst/>
                <a:latin typeface="HGPｺﾞｼｯｸM" panose="020B0600000000000000" pitchFamily="50" charset="-128"/>
                <a:ea typeface="HGPｺﾞｼｯｸM" panose="020B0600000000000000" pitchFamily="50" charset="-128"/>
              </a:rPr>
              <a:t>　</a:t>
            </a:r>
            <a:r>
              <a:rPr kumimoji="0" lang="ja-JP" altLang="ja-JP" sz="1000" b="1" i="0" u="none" strike="noStrike" cap="none" normalizeH="0" baseline="0" dirty="0">
                <a:ln>
                  <a:noFill/>
                </a:ln>
                <a:effectLst/>
                <a:latin typeface="HGPｺﾞｼｯｸM" panose="020B0600000000000000" pitchFamily="50" charset="-128"/>
                <a:ea typeface="HGPｺﾞｼｯｸM" panose="020B0600000000000000" pitchFamily="50" charset="-128"/>
              </a:rPr>
              <a:t>飼育当数データ：農林水産省・平成25年</a:t>
            </a: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1" i="0" u="none" strike="noStrike" cap="none" normalizeH="0" baseline="0" dirty="0">
                <a:ln>
                  <a:noFill/>
                </a:ln>
                <a:effectLst/>
                <a:latin typeface="HGPｺﾞｼｯｸM" panose="020B0600000000000000" pitchFamily="50" charset="-128"/>
                <a:ea typeface="HGPｺﾞｼｯｸM" panose="020B0600000000000000" pitchFamily="50" charset="-128"/>
              </a:rPr>
              <a:t>あなたがお肉を控えることで、動物の命を救うことができます。さらに飼育頭数が</a:t>
            </a:r>
            <a:endParaRPr kumimoji="0" lang="en-US" altLang="ja-JP" sz="1100" b="1" i="0" u="none" strike="noStrike" cap="none" normalizeH="0" baseline="0" dirty="0">
              <a:ln>
                <a:noFill/>
              </a:ln>
              <a:effectLst/>
              <a:latin typeface="HGPｺﾞｼｯｸM" panose="020B0600000000000000" pitchFamily="50" charset="-128"/>
              <a:ea typeface="HGPｺﾞｼｯｸM" panose="020B0600000000000000"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1" i="0" u="none" strike="noStrike" cap="none" normalizeH="0" baseline="0" dirty="0">
                <a:ln>
                  <a:noFill/>
                </a:ln>
                <a:effectLst/>
                <a:latin typeface="HGPｺﾞｼｯｸM" panose="020B0600000000000000" pitchFamily="50" charset="-128"/>
                <a:ea typeface="HGPｺﾞｼｯｸM" panose="020B0600000000000000" pitchFamily="50" charset="-128"/>
              </a:rPr>
              <a:t>減ることで、動物の福祉レベルを上げて飼育することができるようになる可能性を</a:t>
            </a:r>
            <a:r>
              <a:rPr kumimoji="0" lang="ja-JP" altLang="en-US" sz="1100" b="1" i="0" u="none" strike="noStrike" cap="none" normalizeH="0" baseline="0" dirty="0">
                <a:ln>
                  <a:noFill/>
                </a:ln>
                <a:effectLst/>
                <a:latin typeface="HGPｺﾞｼｯｸM" panose="020B0600000000000000" pitchFamily="50" charset="-128"/>
                <a:ea typeface="HGPｺﾞｼｯｸM" panose="020B0600000000000000" pitchFamily="50" charset="-128"/>
              </a:rPr>
              <a:t>　　　　　　</a:t>
            </a:r>
            <a:endParaRPr kumimoji="0" lang="en-US" altLang="ja-JP" sz="1100" b="1" i="0" u="none" strike="noStrike" cap="none" normalizeH="0" baseline="0" dirty="0">
              <a:ln>
                <a:noFill/>
              </a:ln>
              <a:effectLst/>
              <a:latin typeface="HGPｺﾞｼｯｸM" panose="020B0600000000000000" pitchFamily="50" charset="-128"/>
              <a:ea typeface="HGPｺﾞｼｯｸM" panose="020B0600000000000000"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1" i="0" u="none" strike="noStrike" cap="none" normalizeH="0" baseline="0" dirty="0">
                <a:ln>
                  <a:noFill/>
                </a:ln>
                <a:effectLst/>
                <a:latin typeface="HGPｺﾞｼｯｸM" panose="020B0600000000000000" pitchFamily="50" charset="-128"/>
                <a:ea typeface="HGPｺﾞｼｯｸM" panose="020B0600000000000000" pitchFamily="50" charset="-128"/>
              </a:rPr>
              <a:t>秘めています。</a:t>
            </a:r>
            <a:r>
              <a:rPr kumimoji="0" lang="ja-JP" altLang="en-US" sz="1100" b="1" i="0" u="none" strike="noStrike" cap="none" normalizeH="0" baseline="0" dirty="0">
                <a:ln>
                  <a:noFill/>
                </a:ln>
                <a:effectLst/>
                <a:latin typeface="HGPｺﾞｼｯｸM" panose="020B0600000000000000" pitchFamily="50" charset="-128"/>
                <a:ea typeface="HGPｺﾞｼｯｸM" panose="020B0600000000000000" pitchFamily="50" charset="-128"/>
              </a:rPr>
              <a:t>又、牛や豚など体から排出されるメタンを減らすことにつながります。</a:t>
            </a:r>
            <a:endParaRPr kumimoji="0" lang="en-US" altLang="ja-JP" sz="1100" b="1" i="0" u="none" strike="noStrike" cap="none" normalizeH="0" baseline="0" dirty="0">
              <a:ln>
                <a:noFill/>
              </a:ln>
              <a:effectLst/>
              <a:latin typeface="HGPｺﾞｼｯｸM" panose="020B0600000000000000" pitchFamily="50" charset="-128"/>
              <a:ea typeface="HGPｺﾞｼｯｸM" panose="020B0600000000000000"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100" b="1" i="0" u="none" strike="noStrike" cap="none" normalizeH="0" baseline="0" dirty="0">
              <a:ln>
                <a:noFill/>
              </a:ln>
              <a:effectLst/>
              <a:latin typeface="HGPｺﾞｼｯｸE" panose="020B0900000000000000" pitchFamily="50" charset="-128"/>
              <a:ea typeface="HGPｺﾞｼｯｸE" panose="020B0900000000000000"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2100" b="1" i="0" u="none" strike="noStrike" cap="none" normalizeH="0" baseline="0" dirty="0">
                <a:ln>
                  <a:noFill/>
                </a:ln>
                <a:solidFill>
                  <a:srgbClr val="111111"/>
                </a:solidFill>
                <a:effectLst/>
                <a:latin typeface="Arial" panose="020B0604020202020204" pitchFamily="34" charset="0"/>
                <a:ea typeface="Roboto"/>
              </a:rPr>
              <a:t>　</a:t>
            </a:r>
            <a:r>
              <a:rPr kumimoji="0" lang="ja-JP" altLang="ja-JP" sz="2100" b="1" i="0" u="none" strike="noStrike" cap="none" normalizeH="0" baseline="0" dirty="0">
                <a:ln>
                  <a:noFill/>
                </a:ln>
                <a:solidFill>
                  <a:srgbClr val="111111"/>
                </a:solidFill>
                <a:effectLst/>
                <a:latin typeface="Arial" panose="020B0604020202020204" pitchFamily="34" charset="0"/>
                <a:ea typeface="Roboto"/>
              </a:rPr>
              <a:t>あなたの健康のためにもなります</a:t>
            </a: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100" b="0" i="0" u="none" strike="noStrike" cap="none" normalizeH="0" baseline="0" dirty="0">
                <a:ln>
                  <a:noFill/>
                </a:ln>
                <a:effectLst/>
                <a:latin typeface="HGSｺﾞｼｯｸE" panose="020B0900000000000000" pitchFamily="50" charset="-128"/>
                <a:ea typeface="HGSｺﾞｼｯｸE" panose="020B0900000000000000" pitchFamily="50" charset="-128"/>
              </a:rPr>
              <a:t>　</a:t>
            </a:r>
            <a:r>
              <a:rPr kumimoji="0" lang="ja-JP" altLang="ja-JP" sz="1200" b="1" i="0" u="none" strike="noStrike" cap="none" normalizeH="0" baseline="0" dirty="0">
                <a:ln>
                  <a:noFill/>
                </a:ln>
                <a:effectLst/>
                <a:latin typeface="HGPｺﾞｼｯｸM" panose="020B0600000000000000" pitchFamily="50" charset="-128"/>
                <a:ea typeface="HGPｺﾞｼｯｸM" panose="020B0600000000000000" pitchFamily="50" charset="-128"/>
              </a:rPr>
              <a:t>消化に負担がかかる肉を、少し控えることであなたの体に優しい一日を作ってみませんか？</a:t>
            </a:r>
            <a:br>
              <a:rPr kumimoji="0" lang="ja-JP" altLang="ja-JP" sz="1200" b="1" i="0" u="none" strike="noStrike" cap="none" normalizeH="0" baseline="0" dirty="0">
                <a:ln>
                  <a:noFill/>
                </a:ln>
                <a:effectLst/>
                <a:latin typeface="HGPｺﾞｼｯｸM" panose="020B0600000000000000" pitchFamily="50" charset="-128"/>
                <a:ea typeface="HGPｺﾞｼｯｸM" panose="020B0600000000000000" pitchFamily="50" charset="-128"/>
              </a:rPr>
            </a:br>
            <a:r>
              <a:rPr kumimoji="0" lang="ja-JP" altLang="en-US" sz="1200" b="1" i="0" u="none" strike="noStrike" cap="none" normalizeH="0" baseline="0" dirty="0">
                <a:ln>
                  <a:noFill/>
                </a:ln>
                <a:effectLst/>
                <a:latin typeface="HGPｺﾞｼｯｸM" panose="020B0600000000000000" pitchFamily="50" charset="-128"/>
                <a:ea typeface="HGPｺﾞｼｯｸM" panose="020B0600000000000000" pitchFamily="50" charset="-128"/>
              </a:rPr>
              <a:t>すべての素材を野菜と果物のみで使用しています。</a:t>
            </a:r>
            <a:endParaRPr kumimoji="0" lang="en-US" altLang="ja-JP" sz="1200" b="1" i="0" u="none" strike="noStrike" cap="none" normalizeH="0" baseline="0" dirty="0">
              <a:ln>
                <a:noFill/>
              </a:ln>
              <a:effectLst/>
              <a:latin typeface="HGPｺﾞｼｯｸM" panose="020B0600000000000000" pitchFamily="50" charset="-128"/>
              <a:ea typeface="HGPｺﾞｼｯｸM" panose="020B0600000000000000" pitchFamily="50" charset="-128"/>
            </a:endParaRPr>
          </a:p>
        </p:txBody>
      </p:sp>
      <p:pic>
        <p:nvPicPr>
          <p:cNvPr id="9" name="図 8">
            <a:extLst>
              <a:ext uri="{FF2B5EF4-FFF2-40B4-BE49-F238E27FC236}">
                <a16:creationId xmlns:a16="http://schemas.microsoft.com/office/drawing/2014/main" id="{098C216F-C581-45FD-B052-5223EA9AEA7E}"/>
              </a:ext>
            </a:extLst>
          </p:cNvPr>
          <p:cNvPicPr>
            <a:picLocks noChangeAspect="1"/>
          </p:cNvPicPr>
          <p:nvPr/>
        </p:nvPicPr>
        <p:blipFill>
          <a:blip r:embed="rId2"/>
          <a:stretch>
            <a:fillRect/>
          </a:stretch>
        </p:blipFill>
        <p:spPr>
          <a:xfrm>
            <a:off x="2656488" y="1319050"/>
            <a:ext cx="1219199" cy="1219199"/>
          </a:xfrm>
          <a:prstGeom prst="rect">
            <a:avLst/>
          </a:prstGeom>
        </p:spPr>
      </p:pic>
      <p:pic>
        <p:nvPicPr>
          <p:cNvPr id="10" name="図 9">
            <a:extLst>
              <a:ext uri="{FF2B5EF4-FFF2-40B4-BE49-F238E27FC236}">
                <a16:creationId xmlns:a16="http://schemas.microsoft.com/office/drawing/2014/main" id="{682585E4-70F9-47D9-8D11-E6E64875DE2D}"/>
              </a:ext>
            </a:extLst>
          </p:cNvPr>
          <p:cNvPicPr>
            <a:picLocks noChangeAspect="1"/>
          </p:cNvPicPr>
          <p:nvPr/>
        </p:nvPicPr>
        <p:blipFill>
          <a:blip r:embed="rId3"/>
          <a:stretch>
            <a:fillRect/>
          </a:stretch>
        </p:blipFill>
        <p:spPr>
          <a:xfrm>
            <a:off x="6963766" y="2768981"/>
            <a:ext cx="2440228" cy="923330"/>
          </a:xfrm>
          <a:prstGeom prst="rect">
            <a:avLst/>
          </a:prstGeom>
        </p:spPr>
      </p:pic>
      <p:sp>
        <p:nvSpPr>
          <p:cNvPr id="17" name="テキスト ボックス 16">
            <a:extLst>
              <a:ext uri="{FF2B5EF4-FFF2-40B4-BE49-F238E27FC236}">
                <a16:creationId xmlns:a16="http://schemas.microsoft.com/office/drawing/2014/main" id="{0E40CC7A-1553-43DE-B6D7-B813AFE71D92}"/>
              </a:ext>
            </a:extLst>
          </p:cNvPr>
          <p:cNvSpPr txBox="1"/>
          <p:nvPr/>
        </p:nvSpPr>
        <p:spPr>
          <a:xfrm>
            <a:off x="3736570" y="6397466"/>
            <a:ext cx="2791965" cy="276999"/>
          </a:xfrm>
          <a:prstGeom prst="rect">
            <a:avLst/>
          </a:prstGeom>
          <a:noFill/>
        </p:spPr>
        <p:txBody>
          <a:bodyPr wrap="square" rtlCol="0">
            <a:spAutoFit/>
          </a:bodyPr>
          <a:lstStyle/>
          <a:p>
            <a:pPr algn="ctr"/>
            <a:r>
              <a:rPr kumimoji="1" lang="ja-JP" altLang="en-US" sz="600" dirty="0"/>
              <a:t>ミ－トフリ－マンデ－活動は</a:t>
            </a:r>
            <a:r>
              <a:rPr kumimoji="1" lang="en-US" altLang="ja-JP" sz="600" dirty="0"/>
              <a:t>SDG</a:t>
            </a:r>
            <a:r>
              <a:rPr kumimoji="1" lang="ja-JP" altLang="en-US" sz="600" dirty="0"/>
              <a:t>ｓを推進することにつながってます。</a:t>
            </a:r>
            <a:endParaRPr kumimoji="1" lang="en-US" altLang="ja-JP" sz="600" dirty="0"/>
          </a:p>
          <a:p>
            <a:pPr algn="ctr"/>
            <a:r>
              <a:rPr kumimoji="1" lang="ja-JP" altLang="en-US" sz="600" dirty="0"/>
              <a:t>私達は</a:t>
            </a:r>
            <a:r>
              <a:rPr kumimoji="1" lang="en-US" altLang="ja-JP" sz="600" dirty="0"/>
              <a:t>SDG</a:t>
            </a:r>
            <a:r>
              <a:rPr kumimoji="1" lang="ja-JP" altLang="en-US" sz="600" dirty="0"/>
              <a:t>ｓに賛同し上記のゴール達成へと取り組んでいます。</a:t>
            </a:r>
            <a:endParaRPr kumimoji="1" lang="en-US" altLang="ja-JP" sz="600" dirty="0"/>
          </a:p>
        </p:txBody>
      </p:sp>
      <p:grpSp>
        <p:nvGrpSpPr>
          <p:cNvPr id="6" name="グループ化 5">
            <a:extLst>
              <a:ext uri="{FF2B5EF4-FFF2-40B4-BE49-F238E27FC236}">
                <a16:creationId xmlns:a16="http://schemas.microsoft.com/office/drawing/2014/main" id="{D90BE075-6228-4B29-9D42-93DC4BD3EB48}"/>
              </a:ext>
            </a:extLst>
          </p:cNvPr>
          <p:cNvGrpSpPr/>
          <p:nvPr/>
        </p:nvGrpSpPr>
        <p:grpSpPr>
          <a:xfrm>
            <a:off x="5132553" y="7193280"/>
            <a:ext cx="1401053" cy="1563803"/>
            <a:chOff x="5231613" y="7245600"/>
            <a:chExt cx="1148541" cy="1300070"/>
          </a:xfrm>
        </p:grpSpPr>
        <p:pic>
          <p:nvPicPr>
            <p:cNvPr id="2" name="図 1">
              <a:extLst>
                <a:ext uri="{FF2B5EF4-FFF2-40B4-BE49-F238E27FC236}">
                  <a16:creationId xmlns:a16="http://schemas.microsoft.com/office/drawing/2014/main" id="{0F5AD0AB-2AC3-4ED4-9248-EF8D064FFFDE}"/>
                </a:ext>
              </a:extLst>
            </p:cNvPr>
            <p:cNvPicPr>
              <a:picLocks noChangeAspect="1"/>
            </p:cNvPicPr>
            <p:nvPr/>
          </p:nvPicPr>
          <p:blipFill>
            <a:blip r:embed="rId4"/>
            <a:stretch>
              <a:fillRect/>
            </a:stretch>
          </p:blipFill>
          <p:spPr>
            <a:xfrm>
              <a:off x="5415872" y="7245600"/>
              <a:ext cx="831141" cy="1157079"/>
            </a:xfrm>
            <a:prstGeom prst="rect">
              <a:avLst/>
            </a:prstGeom>
          </p:spPr>
        </p:pic>
        <p:pic>
          <p:nvPicPr>
            <p:cNvPr id="5" name="図 4">
              <a:extLst>
                <a:ext uri="{FF2B5EF4-FFF2-40B4-BE49-F238E27FC236}">
                  <a16:creationId xmlns:a16="http://schemas.microsoft.com/office/drawing/2014/main" id="{E8C575EF-86E4-451E-AF3E-BAB874A43A29}"/>
                </a:ext>
              </a:extLst>
            </p:cNvPr>
            <p:cNvPicPr>
              <a:picLocks noChangeAspect="1"/>
            </p:cNvPicPr>
            <p:nvPr/>
          </p:nvPicPr>
          <p:blipFill>
            <a:blip r:embed="rId5"/>
            <a:stretch>
              <a:fillRect/>
            </a:stretch>
          </p:blipFill>
          <p:spPr>
            <a:xfrm>
              <a:off x="5231613" y="8402679"/>
              <a:ext cx="1148541" cy="142991"/>
            </a:xfrm>
            <a:prstGeom prst="rect">
              <a:avLst/>
            </a:prstGeom>
          </p:spPr>
        </p:pic>
      </p:grpSp>
      <p:pic>
        <p:nvPicPr>
          <p:cNvPr id="12" name="図 11" descr="ウィンドウ が含まれている画像&#10;&#10;自動的に生成された説明">
            <a:extLst>
              <a:ext uri="{FF2B5EF4-FFF2-40B4-BE49-F238E27FC236}">
                <a16:creationId xmlns:a16="http://schemas.microsoft.com/office/drawing/2014/main" id="{8E4FBF93-032E-403C-8CF0-9663598A3DD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93698" y="5416879"/>
            <a:ext cx="919510" cy="926246"/>
          </a:xfrm>
          <a:prstGeom prst="rect">
            <a:avLst/>
          </a:prstGeom>
        </p:spPr>
      </p:pic>
      <p:pic>
        <p:nvPicPr>
          <p:cNvPr id="14" name="図 13" descr="矢印&#10;&#10;中程度の精度で自動的に生成された説明">
            <a:extLst>
              <a:ext uri="{FF2B5EF4-FFF2-40B4-BE49-F238E27FC236}">
                <a16:creationId xmlns:a16="http://schemas.microsoft.com/office/drawing/2014/main" id="{290EEF18-5A76-4B8F-B5BB-ABD8596243D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983033" y="5450342"/>
            <a:ext cx="502443" cy="502443"/>
          </a:xfrm>
          <a:prstGeom prst="rect">
            <a:avLst/>
          </a:prstGeom>
        </p:spPr>
      </p:pic>
      <p:pic>
        <p:nvPicPr>
          <p:cNvPr id="16" name="図 15" descr="アイコン&#10;&#10;中程度の精度で自動的に生成された説明">
            <a:extLst>
              <a:ext uri="{FF2B5EF4-FFF2-40B4-BE49-F238E27FC236}">
                <a16:creationId xmlns:a16="http://schemas.microsoft.com/office/drawing/2014/main" id="{65282ADC-24E3-4A56-A4C3-29F40F8A394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990305" y="5907644"/>
            <a:ext cx="460760" cy="460760"/>
          </a:xfrm>
          <a:prstGeom prst="rect">
            <a:avLst/>
          </a:prstGeom>
        </p:spPr>
      </p:pic>
      <p:pic>
        <p:nvPicPr>
          <p:cNvPr id="19" name="図 18" descr="テキスト&#10;&#10;自動的に生成された説明">
            <a:extLst>
              <a:ext uri="{FF2B5EF4-FFF2-40B4-BE49-F238E27FC236}">
                <a16:creationId xmlns:a16="http://schemas.microsoft.com/office/drawing/2014/main" id="{F2086AE4-E781-4CF8-BDC7-17685F2617E2}"/>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464536" y="5452775"/>
            <a:ext cx="502443" cy="502443"/>
          </a:xfrm>
          <a:prstGeom prst="rect">
            <a:avLst/>
          </a:prstGeom>
        </p:spPr>
      </p:pic>
      <p:pic>
        <p:nvPicPr>
          <p:cNvPr id="21" name="図 20" descr="ロゴ が含まれている画像&#10;&#10;自動的に生成された説明">
            <a:extLst>
              <a:ext uri="{FF2B5EF4-FFF2-40B4-BE49-F238E27FC236}">
                <a16:creationId xmlns:a16="http://schemas.microsoft.com/office/drawing/2014/main" id="{760A4B5E-D7E1-40A0-9242-C53EECE16DC5}"/>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472195" y="5902964"/>
            <a:ext cx="502443" cy="502443"/>
          </a:xfrm>
          <a:prstGeom prst="rect">
            <a:avLst/>
          </a:prstGeom>
        </p:spPr>
      </p:pic>
      <p:pic>
        <p:nvPicPr>
          <p:cNvPr id="23" name="図 22" descr="アイコン&#10;&#10;自動的に生成された説明">
            <a:extLst>
              <a:ext uri="{FF2B5EF4-FFF2-40B4-BE49-F238E27FC236}">
                <a16:creationId xmlns:a16="http://schemas.microsoft.com/office/drawing/2014/main" id="{24CD765B-5B9D-430E-BCD6-FFAC9526F860}"/>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5993755" y="5897924"/>
            <a:ext cx="499542" cy="499542"/>
          </a:xfrm>
          <a:prstGeom prst="rect">
            <a:avLst/>
          </a:prstGeom>
        </p:spPr>
      </p:pic>
      <p:pic>
        <p:nvPicPr>
          <p:cNvPr id="26" name="図 25" descr="アイコン&#10;&#10;自動的に生成された説明">
            <a:extLst>
              <a:ext uri="{FF2B5EF4-FFF2-40B4-BE49-F238E27FC236}">
                <a16:creationId xmlns:a16="http://schemas.microsoft.com/office/drawing/2014/main" id="{599B57E9-D51F-400A-A2E7-C178B4F39715}"/>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981243" y="5453648"/>
            <a:ext cx="484756" cy="484756"/>
          </a:xfrm>
          <a:prstGeom prst="rect">
            <a:avLst/>
          </a:prstGeom>
        </p:spPr>
      </p:pic>
    </p:spTree>
    <p:extLst>
      <p:ext uri="{BB962C8B-B14F-4D97-AF65-F5344CB8AC3E}">
        <p14:creationId xmlns:p14="http://schemas.microsoft.com/office/powerpoint/2010/main" val="4063534070"/>
      </p:ext>
    </p:extLst>
  </p:cSld>
  <p:clrMapOvr>
    <a:masterClrMapping/>
  </p:clrMapOvr>
</p:sld>
</file>

<file path=ppt/theme/theme1.xml><?xml version="1.0" encoding="utf-8"?>
<a:theme xmlns:a="http://schemas.openxmlformats.org/drawingml/2006/main" name="基礎">
  <a:themeElements>
    <a:clrScheme name="基礎">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基礎">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基礎">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TM03457444[[fn=基礎]]</Template>
  <TotalTime>7331</TotalTime>
  <Words>619</Words>
  <Application>Microsoft Office PowerPoint</Application>
  <PresentationFormat>A4 210 x 297 mm</PresentationFormat>
  <Paragraphs>33</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HGPｺﾞｼｯｸE</vt:lpstr>
      <vt:lpstr>HGPｺﾞｼｯｸM</vt:lpstr>
      <vt:lpstr>HGSｺﾞｼｯｸE</vt:lpstr>
      <vt:lpstr>游ゴシック</vt:lpstr>
      <vt:lpstr>Arial</vt:lpstr>
      <vt:lpstr>Corbel</vt:lpstr>
      <vt:lpstr>基礎</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kyudo_fc2</dc:creator>
  <cp:lastModifiedBy>pc013</cp:lastModifiedBy>
  <cp:revision>74</cp:revision>
  <cp:lastPrinted>2021-04-08T08:34:53Z</cp:lastPrinted>
  <dcterms:created xsi:type="dcterms:W3CDTF">2021-02-02T04:34:58Z</dcterms:created>
  <dcterms:modified xsi:type="dcterms:W3CDTF">2021-05-07T01:07:39Z</dcterms:modified>
</cp:coreProperties>
</file>